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comments/comment3.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46"/>
  </p:notesMasterIdLst>
  <p:handoutMasterIdLst>
    <p:handoutMasterId r:id="rId47"/>
  </p:handoutMasterIdLst>
  <p:sldIdLst>
    <p:sldId id="1790803345" r:id="rId5"/>
    <p:sldId id="3033" r:id="rId6"/>
    <p:sldId id="1790803632" r:id="rId7"/>
    <p:sldId id="1790803149" r:id="rId8"/>
    <p:sldId id="1790803633" r:id="rId9"/>
    <p:sldId id="1790803635" r:id="rId10"/>
    <p:sldId id="1790803646" r:id="rId11"/>
    <p:sldId id="1790803637" r:id="rId12"/>
    <p:sldId id="1790803615" r:id="rId13"/>
    <p:sldId id="1790800099" r:id="rId14"/>
    <p:sldId id="1790803641" r:id="rId15"/>
    <p:sldId id="1790803640" r:id="rId16"/>
    <p:sldId id="1790803643" r:id="rId17"/>
    <p:sldId id="3060" r:id="rId18"/>
    <p:sldId id="1790803622" r:id="rId19"/>
    <p:sldId id="1790803623" r:id="rId20"/>
    <p:sldId id="1790803624" r:id="rId21"/>
    <p:sldId id="1790803626" r:id="rId22"/>
    <p:sldId id="1790803628" r:id="rId23"/>
    <p:sldId id="1790803629" r:id="rId24"/>
    <p:sldId id="1790803631" r:id="rId25"/>
    <p:sldId id="1790803642" r:id="rId26"/>
    <p:sldId id="1790803617" r:id="rId27"/>
    <p:sldId id="1790803583" r:id="rId28"/>
    <p:sldId id="1790803584" r:id="rId29"/>
    <p:sldId id="1790802469" r:id="rId30"/>
    <p:sldId id="1790803429" r:id="rId31"/>
    <p:sldId id="1790802905" r:id="rId32"/>
    <p:sldId id="1790803532" r:id="rId33"/>
    <p:sldId id="1790803638" r:id="rId34"/>
    <p:sldId id="1790803365" r:id="rId35"/>
    <p:sldId id="1790803645" r:id="rId36"/>
    <p:sldId id="1790803590" r:id="rId37"/>
    <p:sldId id="377" r:id="rId38"/>
    <p:sldId id="1790803612" r:id="rId39"/>
    <p:sldId id="1790803630" r:id="rId40"/>
    <p:sldId id="1790802819" r:id="rId41"/>
    <p:sldId id="1790803335" r:id="rId42"/>
    <p:sldId id="1790803593" r:id="rId43"/>
    <p:sldId id="1790803432" r:id="rId44"/>
    <p:sldId id="1790803594" r:id="rId45"/>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1700640-7155-4C2F-A1AC-D31AAE6CA139}">
          <p14:sldIdLst>
            <p14:sldId id="1790803345"/>
            <p14:sldId id="3033"/>
          </p14:sldIdLst>
        </p14:section>
        <p14:section name="Market Update and Challenges" id="{147A3D62-781A-49F2-B068-DED17B6D0BBA}">
          <p14:sldIdLst>
            <p14:sldId id="1790803632"/>
            <p14:sldId id="1790803149"/>
            <p14:sldId id="1790803633"/>
            <p14:sldId id="1790803635"/>
            <p14:sldId id="1790803646"/>
            <p14:sldId id="1790803637"/>
          </p14:sldIdLst>
        </p14:section>
        <p14:section name="Solution Overview" id="{524004A3-60F4-4937-825C-4D1A68185175}">
          <p14:sldIdLst>
            <p14:sldId id="1790803615"/>
            <p14:sldId id="1790800099"/>
            <p14:sldId id="1790803641"/>
            <p14:sldId id="1790803640"/>
            <p14:sldId id="1790803643"/>
            <p14:sldId id="3060"/>
            <p14:sldId id="1790803622"/>
          </p14:sldIdLst>
        </p14:section>
        <p14:section name="What’s New in this Release" id="{9D7D471E-9667-4F99-8421-0E78A07F9204}">
          <p14:sldIdLst>
            <p14:sldId id="1790803623"/>
            <p14:sldId id="1790803624"/>
            <p14:sldId id="1790803626"/>
            <p14:sldId id="1790803628"/>
            <p14:sldId id="1790803629"/>
            <p14:sldId id="1790803631"/>
            <p14:sldId id="1790803642"/>
            <p14:sldId id="1790803617"/>
          </p14:sldIdLst>
        </p14:section>
        <p14:section name="How we Differentiate" id="{8FC79908-3FDC-43D0-A467-59FB53CA8DAC}">
          <p14:sldIdLst>
            <p14:sldId id="1790803583"/>
            <p14:sldId id="1790803584"/>
            <p14:sldId id="1790802469"/>
          </p14:sldIdLst>
        </p14:section>
        <p14:section name="Competitive Landscape" id="{35E27854-E16B-4500-BEE8-44CE5C5D54D6}">
          <p14:sldIdLst>
            <p14:sldId id="1790803429"/>
            <p14:sldId id="1790802905"/>
          </p14:sldIdLst>
        </p14:section>
        <p14:section name="Summary and Q&amp;A" id="{86DC01A0-B29A-4986-98BE-E0CE39D1ABC6}">
          <p14:sldIdLst>
            <p14:sldId id="1790803532"/>
            <p14:sldId id="1790803638"/>
            <p14:sldId id="1790803365"/>
            <p14:sldId id="1790803645"/>
            <p14:sldId id="1790803590"/>
            <p14:sldId id="377"/>
            <p14:sldId id="1790803612"/>
            <p14:sldId id="1790803630"/>
            <p14:sldId id="1790802819"/>
            <p14:sldId id="1790803335"/>
            <p14:sldId id="1790803593"/>
            <p14:sldId id="1790803432"/>
            <p14:sldId id="1790803594"/>
          </p14:sldIdLst>
        </p14:section>
      </p14:sectionLst>
    </p:ext>
    <p:ext uri="{EFAFB233-063F-42B5-8137-9DF3F51BA10A}">
      <p15:sldGuideLst xmlns:p15="http://schemas.microsoft.com/office/powerpoint/2012/main">
        <p15:guide id="1" orient="horz" pos="960" userDrawn="1">
          <p15:clr>
            <a:srgbClr val="A4A3A4"/>
          </p15:clr>
        </p15:guide>
        <p15:guide id="2" pos="528" userDrawn="1">
          <p15:clr>
            <a:srgbClr val="A4A3A4"/>
          </p15:clr>
        </p15:guide>
        <p15:guide id="3" orient="horz" pos="4008" userDrawn="1">
          <p15:clr>
            <a:srgbClr val="A4A3A4"/>
          </p15:clr>
        </p15:guide>
        <p15:guide id="4" pos="7368" userDrawn="1">
          <p15:clr>
            <a:srgbClr val="A4A3A4"/>
          </p15:clr>
        </p15:guide>
        <p15:guide id="5" orient="horz" pos="360" userDrawn="1">
          <p15:clr>
            <a:srgbClr val="A4A3A4"/>
          </p15:clr>
        </p15:guide>
        <p15:guide id="6" pos="3984" userDrawn="1">
          <p15:clr>
            <a:srgbClr val="A4A3A4"/>
          </p15:clr>
        </p15:guide>
        <p15:guide id="7" pos="3912" userDrawn="1">
          <p15:clr>
            <a:srgbClr val="A4A3A4"/>
          </p15:clr>
        </p15:guide>
        <p15:guide id="8" pos="2256" userDrawn="1">
          <p15:clr>
            <a:srgbClr val="A4A3A4"/>
          </p15:clr>
        </p15:guide>
        <p15:guide id="11" orient="horz" pos="888" userDrawn="1">
          <p15:clr>
            <a:srgbClr val="A4A3A4"/>
          </p15:clr>
        </p15:guide>
        <p15:guide id="13" orient="horz" pos="3576" userDrawn="1">
          <p15:clr>
            <a:srgbClr val="A4A3A4"/>
          </p15:clr>
        </p15:guide>
        <p15:guide id="14" orient="horz" pos="14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Sentongo" initials="DS" lastIdx="1" clrIdx="0">
    <p:extLst>
      <p:ext uri="{19B8F6BF-5375-455C-9EA6-DF929625EA0E}">
        <p15:presenceInfo xmlns:p15="http://schemas.microsoft.com/office/powerpoint/2012/main" userId="David Sentongo" providerId="None"/>
      </p:ext>
    </p:extLst>
  </p:cmAuthor>
  <p:cmAuthor id="2" name="Pamela Gediga" initials="PG" lastIdx="3" clrIdx="1">
    <p:extLst>
      <p:ext uri="{19B8F6BF-5375-455C-9EA6-DF929625EA0E}">
        <p15:presenceInfo xmlns:p15="http://schemas.microsoft.com/office/powerpoint/2012/main" userId="S::pamela.gediga@kofax.com::5d0d20ec-80c6-4c97-ae22-097c3367c5cb" providerId="AD"/>
      </p:ext>
    </p:extLst>
  </p:cmAuthor>
  <p:cmAuthor id="3" name="David Sentongo" initials="DS [2]" lastIdx="4" clrIdx="2">
    <p:extLst>
      <p:ext uri="{19B8F6BF-5375-455C-9EA6-DF929625EA0E}">
        <p15:presenceInfo xmlns:p15="http://schemas.microsoft.com/office/powerpoint/2012/main" userId="S::david.sentongo@kofax.com::0cea29a6-62c5-4d5c-bf92-5cce25ea69fa" providerId="AD"/>
      </p:ext>
    </p:extLst>
  </p:cmAuthor>
  <p:cmAuthor id="4" name="Mark Wallin" initials="MW" lastIdx="5" clrIdx="3">
    <p:extLst>
      <p:ext uri="{19B8F6BF-5375-455C-9EA6-DF929625EA0E}">
        <p15:presenceInfo xmlns:p15="http://schemas.microsoft.com/office/powerpoint/2012/main" userId="S::Mark.Wallin@kofax.com::556702ae-3d86-42c8-8e5c-6d21e4baf51f" providerId="AD"/>
      </p:ext>
    </p:extLst>
  </p:cmAuthor>
  <p:cmAuthor id="5" name="David Chung" initials="DC" lastIdx="1" clrIdx="4">
    <p:extLst>
      <p:ext uri="{19B8F6BF-5375-455C-9EA6-DF929625EA0E}">
        <p15:presenceInfo xmlns:p15="http://schemas.microsoft.com/office/powerpoint/2012/main" userId="S::david.chung@kofax.com::8796d501-a0ed-4a06-bce7-24611accf858" providerId="AD"/>
      </p:ext>
    </p:extLst>
  </p:cmAuthor>
  <p:cmAuthor id="6" name="Daniel Schmidt" initials="DS" lastIdx="23" clrIdx="5">
    <p:extLst>
      <p:ext uri="{19B8F6BF-5375-455C-9EA6-DF929625EA0E}">
        <p15:presenceInfo xmlns:p15="http://schemas.microsoft.com/office/powerpoint/2012/main" userId="Daniel Schmidt" providerId="None"/>
      </p:ext>
    </p:extLst>
  </p:cmAuthor>
  <p:cmAuthor id="7" name="Lindsay Pinkos" initials="LP" lastIdx="1" clrIdx="6">
    <p:extLst>
      <p:ext uri="{19B8F6BF-5375-455C-9EA6-DF929625EA0E}">
        <p15:presenceInfo xmlns:p15="http://schemas.microsoft.com/office/powerpoint/2012/main" userId="S::lindsay.pinkos@kofax.com::696db230-22ce-4979-876f-95975b39cb4e" providerId="AD"/>
      </p:ext>
    </p:extLst>
  </p:cmAuthor>
  <p:cmAuthor id="8" name="Michelle Campbell" initials="MC" lastIdx="1" clrIdx="7">
    <p:extLst>
      <p:ext uri="{19B8F6BF-5375-455C-9EA6-DF929625EA0E}">
        <p15:presenceInfo xmlns:p15="http://schemas.microsoft.com/office/powerpoint/2012/main" userId="S::michelle.campbell@kofax.com::60b090fd-2320-4707-a488-cef56cd4e250" providerId="AD"/>
      </p:ext>
    </p:extLst>
  </p:cmAuthor>
  <p:cmAuthor id="9" name="Omid Aslani" initials="OA" lastIdx="33" clrIdx="8">
    <p:extLst>
      <p:ext uri="{19B8F6BF-5375-455C-9EA6-DF929625EA0E}">
        <p15:presenceInfo xmlns:p15="http://schemas.microsoft.com/office/powerpoint/2012/main" userId="S::omid.aslani@kofax.com::9ba573b9-4139-4430-aabe-ed0fa4acaf4e" providerId="AD"/>
      </p:ext>
    </p:extLst>
  </p:cmAuthor>
  <p:cmAuthor id="10" name="Daniel Schmidt" initials="DS [2]" lastIdx="2" clrIdx="9">
    <p:extLst>
      <p:ext uri="{19B8F6BF-5375-455C-9EA6-DF929625EA0E}">
        <p15:presenceInfo xmlns:p15="http://schemas.microsoft.com/office/powerpoint/2012/main" userId="S::daniel.schmidt@kofax.com::380f1715-b88e-4e34-8a4e-c31e7e17f310" providerId="AD"/>
      </p:ext>
    </p:extLst>
  </p:cmAuthor>
  <p:cmAuthor id="11" name="Richard Haine" initials="RH" lastIdx="8" clrIdx="10">
    <p:extLst>
      <p:ext uri="{19B8F6BF-5375-455C-9EA6-DF929625EA0E}">
        <p15:presenceInfo xmlns:p15="http://schemas.microsoft.com/office/powerpoint/2012/main" userId="S::richard.haine@kofax.com::3550e3b4-b091-4887-a46b-49a32ba3bd9b" providerId="AD"/>
      </p:ext>
    </p:extLst>
  </p:cmAuthor>
  <p:cmAuthor id="12" name="David Wright" initials="DW" lastIdx="21" clrIdx="11">
    <p:extLst>
      <p:ext uri="{19B8F6BF-5375-455C-9EA6-DF929625EA0E}">
        <p15:presenceInfo xmlns:p15="http://schemas.microsoft.com/office/powerpoint/2012/main" userId="S::david.wright@kofax.com::a87a15d8-e9af-43f4-8752-ff9c2f8df3df" providerId="AD"/>
      </p:ext>
    </p:extLst>
  </p:cmAuthor>
  <p:cmAuthor id="13" name="Jesper Scherpenhuijsen" initials="JS" lastIdx="1" clrIdx="12">
    <p:extLst>
      <p:ext uri="{19B8F6BF-5375-455C-9EA6-DF929625EA0E}">
        <p15:presenceInfo xmlns:p15="http://schemas.microsoft.com/office/powerpoint/2012/main" userId="S::jesper.scherpenhuijsen@kofax.com::a9784447-e955-428d-b5d6-0644108b6b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0B"/>
    <a:srgbClr val="00558C"/>
    <a:srgbClr val="BF9500"/>
    <a:srgbClr val="FFFFFF"/>
    <a:srgbClr val="EAEBED"/>
    <a:srgbClr val="323232"/>
    <a:srgbClr val="FFC600"/>
    <a:srgbClr val="D9D9D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6B5238-125D-4794-9ECC-60B4C47F4D3A}" v="7815" dt="2021-07-23T18:01:02.839"/>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83" autoAdjust="0"/>
  </p:normalViewPr>
  <p:slideViewPr>
    <p:cSldViewPr snapToGrid="0">
      <p:cViewPr varScale="1">
        <p:scale>
          <a:sx n="120" d="100"/>
          <a:sy n="120" d="100"/>
        </p:scale>
        <p:origin x="1734" y="108"/>
      </p:cViewPr>
      <p:guideLst>
        <p:guide orient="horz" pos="960"/>
        <p:guide pos="528"/>
        <p:guide orient="horz" pos="4008"/>
        <p:guide pos="7368"/>
        <p:guide orient="horz" pos="360"/>
        <p:guide pos="3984"/>
        <p:guide pos="3912"/>
        <p:guide pos="2256"/>
        <p:guide orient="horz" pos="888"/>
        <p:guide orient="horz" pos="3576"/>
        <p:guide orient="horz" pos="146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21-07-18T21:57:25.115" idx="18">
    <p:pos x="10" y="10"/>
    <p:text>@Omid Aslani  You have some key words marked bold in prior slides, reommend to do this here as well.</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21-07-18T21:58:26.058" idx="19">
    <p:pos x="10" y="10"/>
    <p:text>[@Omid Aslani]  Text heavy ... will be very technical for sales.  
What about having this more like "further information" slide and link the release notes?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21-07-16T13:24:37.406" idx="30">
    <p:pos x="10" y="10"/>
    <p:text>[@Richard Haine] To do</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BD5607-26F1-41B8-A395-B6B262578F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9AB154-A2F6-46FF-8F07-E0C690500D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06DB5C-305D-411E-9FF1-AB4D9AED83FF}" type="datetimeFigureOut">
              <a:rPr lang="en-US" smtClean="0"/>
              <a:t>8/23/2021</a:t>
            </a:fld>
            <a:endParaRPr lang="en-US"/>
          </a:p>
        </p:txBody>
      </p:sp>
      <p:sp>
        <p:nvSpPr>
          <p:cNvPr id="4" name="Footer Placeholder 3">
            <a:extLst>
              <a:ext uri="{FF2B5EF4-FFF2-40B4-BE49-F238E27FC236}">
                <a16:creationId xmlns:a16="http://schemas.microsoft.com/office/drawing/2014/main" id="{A833B8F3-2824-48C2-BE91-B6C6C6D7DE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113F42-4A74-48B4-9373-0614693C1A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8D4637-A9CF-4FEC-959C-33F9590F415F}" type="slidenum">
              <a:rPr lang="en-US" smtClean="0"/>
              <a:t>‹#›</a:t>
            </a:fld>
            <a:endParaRPr lang="en-US"/>
          </a:p>
        </p:txBody>
      </p:sp>
    </p:spTree>
    <p:extLst>
      <p:ext uri="{BB962C8B-B14F-4D97-AF65-F5344CB8AC3E}">
        <p14:creationId xmlns:p14="http://schemas.microsoft.com/office/powerpoint/2010/main" val="896032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92B29F-F5DC-4812-BA82-1B50C0D6A1DD}"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87D6E9-5DD3-45AB-8092-B3C75CBC4910}" type="slidenum">
              <a:rPr lang="en-US" smtClean="0"/>
              <a:t>‹#›</a:t>
            </a:fld>
            <a:endParaRPr lang="en-US"/>
          </a:p>
        </p:txBody>
      </p:sp>
    </p:spTree>
    <p:extLst>
      <p:ext uri="{BB962C8B-B14F-4D97-AF65-F5344CB8AC3E}">
        <p14:creationId xmlns:p14="http://schemas.microsoft.com/office/powerpoint/2010/main" val="1056998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everyone.</a:t>
            </a:r>
          </a:p>
          <a:p>
            <a:r>
              <a:rPr lang="en-US"/>
              <a:t>I am please to share with you the key features and capabilities in RPA 11.2.</a:t>
            </a:r>
          </a:p>
          <a:p>
            <a:r>
              <a:rPr lang="en-US"/>
              <a:t>I have a few colleagues helping me out today.</a:t>
            </a:r>
          </a:p>
          <a:p>
            <a:r>
              <a:rPr lang="en-US"/>
              <a:t>Jesper will provide a great demo on the capabilities that I will discuss here shortly.</a:t>
            </a:r>
          </a:p>
          <a:p>
            <a:r>
              <a:rPr lang="en-US"/>
              <a:t>While David Wright will help answer your questions. So, please don’t be shy and use the chat feature to ask your questions.</a:t>
            </a:r>
          </a:p>
          <a:p>
            <a:endParaRPr lang="en-US"/>
          </a:p>
          <a:p>
            <a:r>
              <a:rPr lang="en-US"/>
              <a:t>We have setup extra time at the end also for more Q/A.  In the past, we ended early, and we want to improve on that to answer your questions and enable you to go sell RPA and other Intelligent Automation portfolio capabilities.</a:t>
            </a:r>
          </a:p>
          <a:p>
            <a:r>
              <a:rPr lang="en-US"/>
              <a:t>Today, we will provide ample time and we will finish when we are done with the questions.  Thanks to David and other Kofax SMEs who are here helping.</a:t>
            </a:r>
          </a:p>
        </p:txBody>
      </p:sp>
      <p:sp>
        <p:nvSpPr>
          <p:cNvPr id="4" name="Slide Number Placeholder 3"/>
          <p:cNvSpPr>
            <a:spLocks noGrp="1"/>
          </p:cNvSpPr>
          <p:nvPr>
            <p:ph type="sldNum" sz="quarter" idx="5"/>
          </p:nvPr>
        </p:nvSpPr>
        <p:spPr/>
        <p:txBody>
          <a:bodyPr/>
          <a:lstStyle/>
          <a:p>
            <a:fld id="{AE87D6E9-5DD3-45AB-8092-B3C75CBC4910}" type="slidenum">
              <a:rPr lang="en-US" smtClean="0"/>
              <a:t>2</a:t>
            </a:fld>
            <a:endParaRPr lang="en-US"/>
          </a:p>
        </p:txBody>
      </p:sp>
    </p:spTree>
    <p:extLst>
      <p:ext uri="{BB962C8B-B14F-4D97-AF65-F5344CB8AC3E}">
        <p14:creationId xmlns:p14="http://schemas.microsoft.com/office/powerpoint/2010/main" val="321825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summarizes what we discussed in the last slide and you can use it to discuss the benefits of this release with your customers.</a:t>
            </a:r>
          </a:p>
          <a:p>
            <a:endParaRPr lang="en-US"/>
          </a:p>
          <a:p>
            <a:r>
              <a:rPr lang="en-US"/>
              <a:t>Steps:</a:t>
            </a:r>
          </a:p>
          <a:p>
            <a:pPr marL="171450" indent="-171450">
              <a:buFontTx/>
              <a:buChar char="-"/>
            </a:pPr>
            <a:r>
              <a:rPr lang="en-US"/>
              <a:t>Open mail</a:t>
            </a:r>
          </a:p>
          <a:p>
            <a:pPr marL="171450" indent="-171450">
              <a:buFontTx/>
              <a:buChar char="-"/>
            </a:pPr>
            <a:r>
              <a:rPr lang="en-US"/>
              <a:t>SignDoc, etc..</a:t>
            </a:r>
          </a:p>
          <a:p>
            <a:pPr marL="171450" indent="-171450">
              <a:buFontTx/>
              <a:buChar char="-"/>
            </a:pPr>
            <a:endParaRPr lang="en-US"/>
          </a:p>
          <a:p>
            <a:pPr marL="0" indent="0">
              <a:buFontTx/>
              <a:buNone/>
            </a:pPr>
            <a:r>
              <a:rPr lang="en-US"/>
              <a:t>Dependency view</a:t>
            </a:r>
          </a:p>
          <a:p>
            <a:pPr marL="171450" indent="-171450">
              <a:buFontTx/>
              <a:buChar char="-"/>
            </a:pPr>
            <a:r>
              <a:rPr lang="en-US"/>
              <a:t>Objects</a:t>
            </a:r>
          </a:p>
          <a:p>
            <a:pPr marL="171450" indent="-171450">
              <a:buFontTx/>
              <a:buChar char="-"/>
            </a:pPr>
            <a:r>
              <a:rPr lang="en-US"/>
              <a:t>DB</a:t>
            </a:r>
          </a:p>
          <a:p>
            <a:pPr marL="171450" indent="-171450">
              <a:buFontTx/>
              <a:buChar char="-"/>
            </a:pPr>
            <a:r>
              <a:rPr lang="en-US"/>
              <a:t>Snippets</a:t>
            </a:r>
          </a:p>
          <a:p>
            <a:pPr marL="171450" indent="-171450">
              <a:buFontTx/>
              <a:buChar char="-"/>
            </a:pPr>
            <a:r>
              <a:rPr lang="en-US"/>
              <a:t>Etc.</a:t>
            </a:r>
          </a:p>
        </p:txBody>
      </p:sp>
      <p:sp>
        <p:nvSpPr>
          <p:cNvPr id="4" name="Slide Number Placeholder 3"/>
          <p:cNvSpPr>
            <a:spLocks noGrp="1"/>
          </p:cNvSpPr>
          <p:nvPr>
            <p:ph type="sldNum" sz="quarter" idx="5"/>
          </p:nvPr>
        </p:nvSpPr>
        <p:spPr/>
        <p:txBody>
          <a:bodyPr/>
          <a:lstStyle/>
          <a:p>
            <a:fld id="{AE87D6E9-5DD3-45AB-8092-B3C75CBC4910}" type="slidenum">
              <a:rPr lang="en-US" smtClean="0"/>
              <a:t>15</a:t>
            </a:fld>
            <a:endParaRPr lang="en-US"/>
          </a:p>
        </p:txBody>
      </p:sp>
    </p:spTree>
    <p:extLst>
      <p:ext uri="{BB962C8B-B14F-4D97-AF65-F5344CB8AC3E}">
        <p14:creationId xmlns:p14="http://schemas.microsoft.com/office/powerpoint/2010/main" val="3371127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There is gamut of use cases for this image recognition capability.  Claims processing, fraud detection/prevention.</a:t>
            </a:r>
          </a:p>
          <a:p>
            <a:r>
              <a:rPr lang="en-US" b="0"/>
              <a:t>Text translation can also drastically improve speed and agility as our customers work in various countries with various languages – be it internally or with their customers.</a:t>
            </a:r>
          </a:p>
          <a:p>
            <a:endParaRPr lang="en-US" b="1"/>
          </a:p>
          <a:p>
            <a:endParaRPr lang="en-US" b="1"/>
          </a:p>
          <a:p>
            <a:endParaRPr lang="en-US" b="1"/>
          </a:p>
          <a:p>
            <a:endParaRPr lang="en-US" b="1"/>
          </a:p>
          <a:p>
            <a:r>
              <a:rPr lang="en-US" b="1"/>
              <a:t>What is the problem that exists today?</a:t>
            </a:r>
          </a:p>
          <a:p>
            <a:pPr marL="457200" lvl="1" indent="0">
              <a:buNone/>
            </a:pPr>
            <a:r>
              <a:rPr lang="en-US"/>
              <a:t>Identifying and analyzing objects, people, text, scenes, and activities in images and texts</a:t>
            </a:r>
            <a:r>
              <a:rPr lang="en-US">
                <a:latin typeface="Arial"/>
                <a:cs typeface="Arial"/>
              </a:rPr>
              <a:t> is often a manual and labor-intensive task. Kofax RPA is already able to connect to cloud-based AI services through web services, but requires several steps and some web service knowledge to make this integration.</a:t>
            </a:r>
          </a:p>
          <a:p>
            <a:endParaRPr lang="en-US" b="1"/>
          </a:p>
          <a:p>
            <a:r>
              <a:rPr lang="en-US" b="1"/>
              <a:t>How does this capability solve the problem?</a:t>
            </a:r>
          </a:p>
          <a:p>
            <a:pPr marL="457200" lvl="1" indent="0">
              <a:buNone/>
            </a:pPr>
            <a:r>
              <a:rPr lang="en-US">
                <a:latin typeface="Arial"/>
                <a:cs typeface="Arial"/>
              </a:rPr>
              <a:t>Extracting insights from text or images can be easily automated and the new capability by providing a single step to integrate with external cloud-based AI services makes it now easily accessible also to business users without any expertise on web service know-how and without any expertise required in machine learning.</a:t>
            </a:r>
          </a:p>
          <a:p>
            <a:endParaRPr lang="en-US" b="1"/>
          </a:p>
          <a:p>
            <a:r>
              <a:rPr lang="en-US" b="1"/>
              <a:t>What is the Business Benefit?</a:t>
            </a:r>
          </a:p>
          <a:p>
            <a:pPr lvl="1"/>
            <a:r>
              <a:rPr lang="en-US"/>
              <a:t>Increase and enhance automation by discovering insights in unstructured text and image analysis using natural language processing (NLP) from market leading cloud-based AI services without machine learning expertise.</a:t>
            </a:r>
          </a:p>
          <a:p>
            <a:pPr lvl="1"/>
            <a:r>
              <a:rPr lang="en-US"/>
              <a:t>Reduce manual labor costs by automatically identify objects, people, text, scenes, and activities in images and texts.</a:t>
            </a:r>
          </a:p>
          <a:p>
            <a:pPr marL="800100" lvl="1" indent="-342900"/>
            <a:endParaRPr lang="en-US"/>
          </a:p>
          <a:p>
            <a:r>
              <a:rPr lang="en-US" b="1"/>
              <a:t>What features support this business benefit?</a:t>
            </a:r>
          </a:p>
          <a:p>
            <a:pPr lvl="1"/>
            <a:r>
              <a:rPr lang="en-US"/>
              <a:t>New AI Step in Design Studio</a:t>
            </a:r>
          </a:p>
          <a:p>
            <a:pPr lvl="1"/>
            <a:r>
              <a:rPr lang="en-US"/>
              <a:t>Simply select which AI provider to use</a:t>
            </a:r>
          </a:p>
          <a:p>
            <a:pPr lvl="2"/>
            <a:r>
              <a:rPr lang="en-US"/>
              <a:t>Simply pass in the endpoint input</a:t>
            </a:r>
          </a:p>
          <a:p>
            <a:pPr lvl="2"/>
            <a:r>
              <a:rPr lang="en-US"/>
              <a:t>Simply provider the application key (all that is needed)</a:t>
            </a:r>
          </a:p>
          <a:p>
            <a:pPr lvl="3"/>
            <a:r>
              <a:rPr lang="en-US"/>
              <a:t>No need to find parameters, or underlying </a:t>
            </a:r>
            <a:r>
              <a:rPr lang="en-US" err="1"/>
              <a:t>RestAPI</a:t>
            </a:r>
            <a:r>
              <a:rPr lang="en-US"/>
              <a:t> for this service</a:t>
            </a:r>
          </a:p>
          <a:p>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16</a:t>
            </a:fld>
            <a:endParaRPr lang="en-US"/>
          </a:p>
        </p:txBody>
      </p:sp>
    </p:spTree>
    <p:extLst>
      <p:ext uri="{BB962C8B-B14F-4D97-AF65-F5344CB8AC3E}">
        <p14:creationId xmlns:p14="http://schemas.microsoft.com/office/powerpoint/2010/main" val="144157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100" b="1">
                <a:effectLst/>
                <a:latin typeface="Calibri" panose="020F0502020204030204" pitchFamily="34" charset="0"/>
                <a:ea typeface="Times New Roman" panose="02020603050405020304" pitchFamily="18" charset="0"/>
                <a:cs typeface="Calibri" panose="020F0502020204030204" pitchFamily="34" charset="0"/>
              </a:rPr>
              <a:t>License Utilization Monitoring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Summary: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Times New Roman" panose="02020603050405020304" pitchFamily="18" charset="0"/>
                <a:cs typeface="Calibri" panose="020F0502020204030204" pitchFamily="34" charset="0"/>
              </a:rPr>
              <a:t>Transparency and reporting of license utilization improve TCO.</a:t>
            </a:r>
          </a:p>
          <a:p>
            <a:pPr marL="342900" marR="0" lvl="0" indent="-342900" fontAlgn="base">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Times New Roman" panose="02020603050405020304" pitchFamily="18" charset="0"/>
                <a:cs typeface="Calibri" panose="020F0502020204030204" pitchFamily="34" charset="0"/>
              </a:rPr>
              <a:t>We also have robot execution usage metrics.  Adding value to our customers.</a:t>
            </a:r>
          </a:p>
          <a:p>
            <a:pPr marL="0" marR="0" lvl="0" indent="0" fontAlgn="base">
              <a:lnSpc>
                <a:spcPct val="107000"/>
              </a:lnSpc>
              <a:spcBef>
                <a:spcPts val="0"/>
              </a:spcBef>
              <a:spcAft>
                <a:spcPts val="0"/>
              </a:spcAft>
              <a:buFont typeface="Symbol" panose="05050102010706020507" pitchFamily="18" charset="2"/>
              <a:buNone/>
            </a:pPr>
            <a:endParaRPr lang="en-US" sz="1100">
              <a:effectLst/>
              <a:latin typeface="Calibri" panose="020F0502020204030204" pitchFamily="34" charset="0"/>
              <a:ea typeface="Calibri" panose="020F0502020204030204" pitchFamily="34" charset="0"/>
              <a:cs typeface="Calibri" panose="020F0502020204030204" pitchFamily="34" charset="0"/>
            </a:endParaRPr>
          </a:p>
          <a:p>
            <a:pPr marL="0" marR="0" lvl="0" indent="0" fontAlgn="base">
              <a:lnSpc>
                <a:spcPct val="107000"/>
              </a:lnSpc>
              <a:spcBef>
                <a:spcPts val="0"/>
              </a:spcBef>
              <a:spcAft>
                <a:spcPts val="0"/>
              </a:spcAft>
              <a:buFont typeface="Symbol" panose="05050102010706020507" pitchFamily="18" charset="2"/>
              <a:buNone/>
            </a:pPr>
            <a:r>
              <a:rPr lang="en-US" sz="1100">
                <a:effectLst/>
                <a:latin typeface="Calibri" panose="020F0502020204030204" pitchFamily="34" charset="0"/>
                <a:ea typeface="Calibri" panose="020F0502020204030204" pitchFamily="34" charset="0"/>
                <a:cs typeface="Calibri" panose="020F0502020204030204" pitchFamily="34" charset="0"/>
              </a:rPr>
              <a:t>This is a very important feature that helps scheduling robots, prevents running into CRE limitations and enables you as sales to know when our customers might need additional licenses.</a:t>
            </a:r>
          </a:p>
          <a:p>
            <a:pPr marL="0" marR="0" lvl="0" indent="0" fontAlgn="base">
              <a:lnSpc>
                <a:spcPct val="107000"/>
              </a:lnSpc>
              <a:spcBef>
                <a:spcPts val="0"/>
              </a:spcBef>
              <a:spcAft>
                <a:spcPts val="0"/>
              </a:spcAft>
              <a:buFont typeface="Symbol" panose="05050102010706020507" pitchFamily="18" charset="2"/>
              <a:buNone/>
            </a:pPr>
            <a:endParaRPr lang="en-US" sz="1100">
              <a:effectLst/>
              <a:latin typeface="Calibri" panose="020F0502020204030204" pitchFamily="34" charset="0"/>
              <a:ea typeface="Calibri" panose="020F0502020204030204" pitchFamily="34" charset="0"/>
              <a:cs typeface="Calibri" panose="020F0502020204030204" pitchFamily="34" charset="0"/>
            </a:endParaRPr>
          </a:p>
          <a:p>
            <a:pPr marL="0" marR="0" lvl="0" indent="0" fontAlgn="base">
              <a:lnSpc>
                <a:spcPct val="107000"/>
              </a:lnSpc>
              <a:spcBef>
                <a:spcPts val="0"/>
              </a:spcBef>
              <a:spcAft>
                <a:spcPts val="0"/>
              </a:spcAft>
              <a:buFont typeface="Symbol" panose="05050102010706020507" pitchFamily="18" charset="2"/>
              <a:buNone/>
            </a:pPr>
            <a:endParaRPr lang="en-US" sz="1100">
              <a:effectLst/>
              <a:latin typeface="Calibri" panose="020F0502020204030204" pitchFamily="34" charset="0"/>
              <a:ea typeface="Calibri" panose="020F0502020204030204" pitchFamily="34" charset="0"/>
              <a:cs typeface="Calibri" panose="020F0502020204030204" pitchFamily="34" charset="0"/>
            </a:endParaRPr>
          </a:p>
          <a:p>
            <a:pPr marL="0" marR="0" lvl="0" indent="0" fontAlgn="base">
              <a:lnSpc>
                <a:spcPct val="107000"/>
              </a:lnSpc>
              <a:spcBef>
                <a:spcPts val="0"/>
              </a:spcBef>
              <a:spcAft>
                <a:spcPts val="0"/>
              </a:spcAft>
              <a:buFont typeface="Symbol" panose="05050102010706020507" pitchFamily="18" charset="2"/>
              <a:buNone/>
            </a:pPr>
            <a:endParaRPr lang="en-US" sz="110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7000"/>
              </a:lnSpc>
              <a:spcBef>
                <a:spcPts val="0"/>
              </a:spcBef>
              <a:spcAft>
                <a:spcPts val="0"/>
              </a:spcAft>
              <a:buFont typeface="Symbol" panose="05050102010706020507" pitchFamily="18" charset="2"/>
              <a:buChar char=""/>
            </a:pPr>
            <a:endParaRPr lang="en-US" sz="110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7000"/>
              </a:lnSpc>
              <a:spcBef>
                <a:spcPts val="0"/>
              </a:spcBef>
              <a:spcAft>
                <a:spcPts val="0"/>
              </a:spcAft>
              <a:buFont typeface="Symbol" panose="05050102010706020507" pitchFamily="18" charset="2"/>
              <a:buChar char=""/>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effectLst/>
                <a:latin typeface="Calibri" panose="020F0502020204030204" pitchFamily="34" charset="0"/>
                <a:ea typeface="Times New Roman" panose="02020603050405020304" pitchFamily="18" charset="0"/>
                <a:cs typeface="Calibri" panose="020F0502020204030204" pitchFamily="34" charset="0"/>
              </a:rPr>
              <a:t>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problem that exists today?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Organizations require ease of visibility and transparency to the utilization of their licenses in order to best utilize digital and human workforce. Failure to optimize leads to high costs, manual processes, and longer process TAT.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How does this capability solve the problem?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Kofax RPA provides in Kofax Analytics for RPA license capacity information in addition to the already existing license usage information to better plan and schedule the robots throughout the day, week or month. Leading to optimum utilization.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Gain highest ROI by schedule robots to best utilize the available licenses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Avoid bottlenecks and process slowdowns by optimizing robot schedules and avoid running out of licenses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features support this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License Enhancement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License Capacity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E87D6E9-5DD3-45AB-8092-B3C75CBC4910}" type="slidenum">
              <a:rPr lang="en-US" smtClean="0"/>
              <a:t>17</a:t>
            </a:fld>
            <a:endParaRPr lang="en-US"/>
          </a:p>
        </p:txBody>
      </p:sp>
    </p:spTree>
    <p:extLst>
      <p:ext uri="{BB962C8B-B14F-4D97-AF65-F5344CB8AC3E}">
        <p14:creationId xmlns:p14="http://schemas.microsoft.com/office/powerpoint/2010/main" val="307767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SignDoc Integration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Summary: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There’s now a new advanced SignDoc Step to assign information and kick-off signing ceremonies. </a:t>
            </a:r>
            <a:b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Supporting IA strategy.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Integration between Kofax RPA and Kofax SignDoc to easily trigger from Kofax RPA a signing ceremony.</a:t>
            </a: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This is critical for your customers that might already have SignDoc and are seeking to automate their signing processes without need of coding or </a:t>
            </a:r>
            <a:r>
              <a:rPr lang="en-US" sz="110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api</a:t>
            </a: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 integrations.  This is easy use from RPA.  </a:t>
            </a:r>
          </a:p>
          <a:p>
            <a:pPr marL="800100" marR="0" lvl="1" indent="-342900" fontAlgn="base">
              <a:lnSpc>
                <a:spcPct val="107000"/>
              </a:lnSpc>
              <a:spcBef>
                <a:spcPts val="0"/>
              </a:spcBef>
              <a:spcAft>
                <a:spcPts val="0"/>
              </a:spcAft>
              <a:buFont typeface="Arial" panose="020B0604020202020204" pitchFamily="34" charset="0"/>
              <a:buChar char="•"/>
              <a:tabLst>
                <a:tab pos="4572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So an opportunity for you to look at your SignDoc only customers list and sell them a few RPA licenses.</a:t>
            </a:r>
          </a:p>
          <a:p>
            <a:pPr marL="800100" marR="0" lvl="1" indent="-342900" fontAlgn="base">
              <a:lnSpc>
                <a:spcPct val="107000"/>
              </a:lnSpc>
              <a:spcBef>
                <a:spcPts val="0"/>
              </a:spcBef>
              <a:spcAft>
                <a:spcPts val="0"/>
              </a:spcAft>
              <a:buFont typeface="Arial" panose="020B0604020202020204" pitchFamily="34" charset="0"/>
              <a:buChar char="•"/>
              <a:tabLst>
                <a:tab pos="4572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Your RPA customers also might want to embrace SignDoc.</a:t>
            </a:r>
          </a:p>
          <a:p>
            <a:pPr marL="342900" marR="0" lvl="0" indent="-342900" fontAlgn="base">
              <a:lnSpc>
                <a:spcPct val="107000"/>
              </a:lnSpc>
              <a:spcBef>
                <a:spcPts val="0"/>
              </a:spcBef>
              <a:spcAft>
                <a:spcPts val="0"/>
              </a:spcAft>
              <a:buFont typeface="Arial" panose="020B0604020202020204" pitchFamily="34" charset="0"/>
              <a:buChar char="•"/>
              <a:tabLst>
                <a:tab pos="457200" algn="l"/>
              </a:tabLst>
            </a:pP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problem that exists today?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 lot of business processes today deal with documents that require a signature of one or multiple counterparts. RPA is automating tasks very well, but when it comes to capturing signatures, it often requires some manual intervention, e.g. placing a signature field to a document and assigning the right signer information.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How does this capability solve the problem?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Kofax RPA comes with a new SignDoc Step that integrates directly with Kofax SignDoc and allows to submit documents with prefilled information for review and signing. The integration eliminates the manual steps to go into Kofax SignDoc and place signature fields before sending it off.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Increase the level of automation where processes with documents and signatures have to be kicked-off.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Arial" panose="020B0604020202020204" pitchFamily="34" charset="0"/>
              <a:buChar char="•"/>
              <a:tabLst>
                <a:tab pos="914400" algn="l"/>
              </a:tabLs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Easily setup and send a signing ceremony in Kofax RPA through a new step.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Arial" panose="020B0604020202020204" pitchFamily="34" charset="0"/>
              <a:buChar char="•"/>
              <a:tabLst>
                <a:tab pos="457200" algn="l"/>
              </a:tabLs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features support this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100">
                <a:solidFill>
                  <a:srgbClr val="000000"/>
                </a:solidFill>
                <a:effectLst/>
                <a:latin typeface="Calibri" panose="020F0502020204030204" pitchFamily="34" charset="0"/>
                <a:ea typeface="Calibri" panose="020F0502020204030204" pitchFamily="34" charset="0"/>
              </a:rPr>
              <a:t>SignDoc Integration</a:t>
            </a:r>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18</a:t>
            </a:fld>
            <a:endParaRPr lang="en-US"/>
          </a:p>
        </p:txBody>
      </p:sp>
    </p:spTree>
    <p:extLst>
      <p:ext uri="{BB962C8B-B14F-4D97-AF65-F5344CB8AC3E}">
        <p14:creationId xmlns:p14="http://schemas.microsoft.com/office/powerpoint/2010/main" val="145347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Enhanced Robot Management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Summary: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Get visibility to applications and sources accessed by robots. Ease maintenance and management.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Kofax Analytics for RPA provides dashboards showing applications and websites involved in automations and the dependencies on specific enterprise applications.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80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Auto-Discovery capabilities pulls the information about applications and URLs accessed together for visualization.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problem that exists today?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Organizations are building a large number of automations which involve multiple business applications or websites. In order to get an overview about which applications or websites have been involved, users have to maintain their own lists or skim through their robots for all the information. In case of an upgrade of business application it is challenging to quickly get an overview which automation is impacted.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How does this capability solve the problem?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Kofax RPA and Kofax Analytics for RPA provide dashboards  with an overview about applications and websites used. Through auto-discovery this information is automatically pulled together and doesn’t require any manual intervention.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Quickly get an overview about the dependencies of the robots and which business applications or websites are used in automations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Spend less time on searching and more quickly identify impacted business applications (e.g. when business applications get upgraded or changed)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features support this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80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Enhanced Robot Management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100">
                <a:solidFill>
                  <a:srgbClr val="000000"/>
                </a:solidFill>
                <a:effectLst/>
                <a:latin typeface="Calibri" panose="020F0502020204030204" pitchFamily="34" charset="0"/>
                <a:ea typeface="Calibri" panose="020F0502020204030204" pitchFamily="34" charset="0"/>
              </a:rPr>
              <a:t>Robot and Step tagging (from RPA 10.7)</a:t>
            </a:r>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19</a:t>
            </a:fld>
            <a:endParaRPr lang="en-US"/>
          </a:p>
        </p:txBody>
      </p:sp>
    </p:spTree>
    <p:extLst>
      <p:ext uri="{BB962C8B-B14F-4D97-AF65-F5344CB8AC3E}">
        <p14:creationId xmlns:p14="http://schemas.microsoft.com/office/powerpoint/2010/main" val="152391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Powerful Robot Building Tools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Summary: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7000"/>
              </a:lnSpc>
              <a:spcBef>
                <a:spcPts val="0"/>
              </a:spcBef>
              <a:spcAft>
                <a:spcPts val="0"/>
              </a:spcAft>
              <a:buClrTx/>
              <a:buSzTx/>
              <a:buFont typeface="Symbol" panose="05050102010706020507" pitchFamily="18" charset="2"/>
              <a:buChar char=""/>
              <a:tabLst/>
              <a:defRPr/>
            </a:pPr>
            <a:r>
              <a:rPr lang="en-US" sz="1100"/>
              <a:t>Users building desktop automation robots can now easily search comments, variables, steps, dialogue box labels in order to quickly build, navigate, and fix large robots.</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Build, navigate, and fix large robots quicker by finding information in comments, variables, steps, dialogue box labels.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80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In Design Studio users building desktop automation robots can easily search in robots across variables, expressions and step names.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problem that exists today?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Finding all occurrences of a variable name, expression or step name in a robot requires manual navigation through the robot. For example, changing a name of a variable in a robot that it used multiple times and missing one occurrence to change it will result in troubleshooting as the robot won’t work.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How does this capability solve the problem?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The new search capability within Design Studio for desktop automation helps to quicker find the required information and highlights all occurrences by listing all results in a convenient overview within Design Studio.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Reduce robot building time by quicker find information in variables, expressions and step names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Reduce efforts when building new robots based on already existing robots for similar processes and incorporate the changes quicker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80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features support this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100">
                <a:solidFill>
                  <a:srgbClr val="000000"/>
                </a:solidFill>
                <a:effectLst/>
                <a:latin typeface="Calibri" panose="020F0502020204030204" pitchFamily="34" charset="0"/>
                <a:ea typeface="Calibri" panose="020F0502020204030204" pitchFamily="34" charset="0"/>
              </a:rPr>
              <a:t>Search within robots</a:t>
            </a:r>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20</a:t>
            </a:fld>
            <a:endParaRPr lang="en-US"/>
          </a:p>
        </p:txBody>
      </p:sp>
    </p:spTree>
    <p:extLst>
      <p:ext uri="{BB962C8B-B14F-4D97-AF65-F5344CB8AC3E}">
        <p14:creationId xmlns:p14="http://schemas.microsoft.com/office/powerpoint/2010/main" val="226817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Auto-Documentation Generation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Summary: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Generate automation documentation with one click.  Ability to provide stakeholders, such as auditors, compliance, governance SOP, with documentation of robots and process flows.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Enables organizations to automatically generate documentation of the robot functionality with one simple click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80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Documentation can be exported as PDF file for audit or sharing purposes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problem that exists today?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Organizations have a need to document the functionality of the robots built and the tasks they perform.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This is often very time and labor intensive, especially given ongoing changes and updates to the robot requiring document maintenance. This can lead to costs as well as outdated documentation and visibility to robot’s tasks.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The documentation is required for various purposes such as sharing the knowledge about the available robots (e.g. for a new robot developer), compliance, governance and auditing efforts purposes.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How does this capability solve the problem?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Kofax RPA provides users the capability to generate robot documentation in a simple and consistent manner that provides an overview of existing robots and the detailed information about the actions that are performed.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Eliminates the manual, labor intensive, costly effort in creating documentation for every robot and process.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Helps to fulfill compliance, governance, and continuous improvement requirement.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features support this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Automated Documentation Generation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80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Robot Tagging (from RPA 10.7)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en-US" sz="1100">
                <a:solidFill>
                  <a:srgbClr val="000000"/>
                </a:solidFill>
                <a:effectLst/>
                <a:latin typeface="Calibri" panose="020F0502020204030204" pitchFamily="34" charset="0"/>
                <a:ea typeface="Calibri" panose="020F0502020204030204" pitchFamily="34" charset="0"/>
              </a:rPr>
              <a:t>Robot and Step Commenting (from RPA 10.7 expanded)</a:t>
            </a:r>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21</a:t>
            </a:fld>
            <a:endParaRPr lang="en-US"/>
          </a:p>
        </p:txBody>
      </p:sp>
    </p:spTree>
    <p:extLst>
      <p:ext uri="{BB962C8B-B14F-4D97-AF65-F5344CB8AC3E}">
        <p14:creationId xmlns:p14="http://schemas.microsoft.com/office/powerpoint/2010/main" val="126604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I’ve done here is to bring 11 key differentiators that are key for us to keep in mind while we talk about our 20+ year history with RPA</a:t>
            </a:r>
          </a:p>
          <a:p>
            <a:endParaRPr lang="en-US" dirty="0"/>
          </a:p>
          <a:p>
            <a:endParaRPr lang="en-US" dirty="0"/>
          </a:p>
          <a:p>
            <a:pPr marL="228600" indent="-228600">
              <a:buAutoNum type="arabicPeriod"/>
            </a:pPr>
            <a:r>
              <a:rPr lang="en-US" dirty="0"/>
              <a:t>Powerful interactive, no code visual designer. If you look at many other products out in the market, you will notice that most have and require a very strong coding element. Understanding classes and sub-classes in how to build and connect an actual robot. Ours is very visual and interactive enabling you to build and run your robots in parallel and test them.</a:t>
            </a:r>
            <a:br>
              <a:rPr lang="en-US" dirty="0"/>
            </a:br>
            <a:r>
              <a:rPr lang="en-US" dirty="0"/>
              <a:t>We continue to get great accolades from large scale organizations and development shops that find great value in the design of our product.</a:t>
            </a:r>
            <a:br>
              <a:rPr lang="en-US" dirty="0"/>
            </a:br>
            <a:r>
              <a:rPr lang="en-US" dirty="0"/>
              <a:t>We are very focused on server-side unattended enterprise RPA and that’s where we have invested and where we continue to scale RPA.</a:t>
            </a:r>
          </a:p>
          <a:p>
            <a:pPr marL="228600" indent="-228600">
              <a:buAutoNum type="arabicPeriod"/>
            </a:pPr>
            <a:endParaRPr lang="en-US" dirty="0"/>
          </a:p>
          <a:p>
            <a:pPr marL="228600" indent="-228600">
              <a:buAutoNum type="arabicPeriod"/>
            </a:pPr>
            <a:r>
              <a:rPr lang="en-US" dirty="0"/>
              <a:t>Robot built-in skills. we have built in skills in robots that do not require a desktop. This is about efficiency and no reliance on virtual desktops. You do not need a browser or an environment to run a browser on a desktop to have your robots operate. You’ll often hear the word head-less which really requires no virtual desktop to run a number of tasks and those features are just built in.  This drives speed and minimizes cost. This is extremely powerful.</a:t>
            </a:r>
          </a:p>
          <a:p>
            <a:pPr marL="228600" indent="-228600">
              <a:buAutoNum type="arabicPeriod"/>
            </a:pPr>
            <a:endParaRPr lang="en-US" dirty="0"/>
          </a:p>
          <a:p>
            <a:pPr marL="228600" indent="-228600">
              <a:buAutoNum type="arabicPeriod"/>
            </a:pPr>
            <a:r>
              <a:rPr lang="en-US" dirty="0"/>
              <a:t>Embedded AI and capture. Based on looking at various vendors, we believe there is not one RPA vendor that matches our AI and capture skillset. Another extremely powerful solution, especially when you consider most tasks require and input and those inputs are often structured or unstructured data to work with.</a:t>
            </a:r>
          </a:p>
          <a:p>
            <a:pPr marL="228600" indent="-228600">
              <a:buAutoNum type="arabicPeriod"/>
            </a:pPr>
            <a:endParaRPr lang="en-US" dirty="0"/>
          </a:p>
          <a:p>
            <a:pPr marL="228600" indent="-228600">
              <a:buAutoNum type="arabicPeriod"/>
            </a:pPr>
            <a:r>
              <a:rPr lang="en-US" dirty="0"/>
              <a:t>Our Intelligent Screen Automation in our RPA solutions uses our own engine which is OmniPage. So, in our case, instead of utilizing a public/free engine that many of the RPA vendors typically use, we have our own that is very powerful differentiator and we invest to make the OCR even better, especially when you have to fall back to screen automation in legacy or certain situation that really makes a difference. In times when you need screen capture from a legacy citric environment for instance, you are going to need tools to help you solve for that step. </a:t>
            </a:r>
          </a:p>
          <a:p>
            <a:pPr marL="228600" indent="-228600">
              <a:buAutoNum type="arabicPeriod"/>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Centralized Robot Execution &amp; unique server architecture – this is one of those things that is often very underestimated by customers shopping for RPA solutions. And often quickly passed over by vendors. As you look to deploy robots into a large environment, thinking of how to scale and run them, mange them is critical. Our robot manager with ability to create clusters, creating unique groups is a powerful feature and is included in our product for no extra cost or license. This really speaks to how our solution overall is priced and capabilities included that are otherwise sold separately by other vendors.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Automation sharing via caplets.  I am always amazed at the stories I hear around organizations using non-Kofax solutions with their robots who build a little team of one developer, who create a library of robots for a particular community call it a “call center” that do 5 or 6 things. They build the websites and forms to collect data to hand to robots, they build forms and data containers to bring the data back from the robot and on top of it build and maintain a website to show the performance and analytics in their call center. And that group of people have to do that and maintain.</a:t>
            </a:r>
            <a:b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With our solution, non of that is required. All of that is built in. With </a:t>
            </a:r>
            <a:r>
              <a:rPr kumimoji="0" lang="en-US" sz="1200" b="0" i="0" u="none" strike="noStrike" kern="1200" cap="none" spc="0" normalizeH="0" baseline="0" noProof="0" dirty="0" err="1">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kapplets</a:t>
            </a: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 you literally just say I want these robots, these are the forms and inputs, forms and data collection is auto generated, the results are brought in and available on a Mobile device or a desktop. And we allow you to easily share those robots in large communities. With little to no coding required. Again, all are parts of our product included.  And when you think about how to scale, you normally go to these communities to use and expand. It is about sharing robots and automation with a greater audience.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Robot connector framework – for developers who let’s say build complex integrations for logging into a system, etc. using code, they often want to share this with others like RPA developers for reuse and efficiency. And this is where the robot connecter framework comes in to enable this sharing of efforts.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API integration – our product has a really awesome feature. It is called synthetic APIs and what that means is generating an API automatically, for a robot. So a CD builds a robot, it collects bits of information and you'd like to connect it to another environment.  You get an automatic API for that robot that enables ease of adaptability to others using Rest and Soap for example.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Deployment choice – on-prem and support for cloud deployments with docker to allow you to deploy as you choose.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License model. As we did a lot of research on market and competitors, we identified that we offer a lot with our license with our concurrent robot license.</a:t>
            </a:r>
            <a:b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We include in that license pages of structured and unstructured data and AI with it, we include our process discovery, we include the #5 (centralized robot execution) for no extra cost. We do not require virtual desktop.  At the end, when you look at what we offer in our license, you see a robust feature rich solution for truly utilizing and scaling. Minimizing expenses as you utilize the solution. </a:t>
            </a:r>
            <a:b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b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Our large clients always appreciate this for their enterprise solution.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There are no hidden fees: Unlimited non-prod robots, management console for free (UiPath control tower), product discovery, you get a scalable product.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Scalability = 4 out of 5 initiatives never go beyond 5 robots.  To scale beyond those 5, you need a scalable platform.  You want to be able to go above POC.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Customers: “You are so much easier to work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Rabobank, ABN </a:t>
            </a:r>
            <a:r>
              <a:rPr kumimoji="0" lang="en-US" sz="1200" b="0" i="0" u="none" strike="noStrike" kern="1200" cap="none" spc="0" normalizeH="0" baseline="0" noProof="0" dirty="0" err="1">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Amro</a:t>
            </a:r>
            <a:r>
              <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 MUFG, Duke Energy.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774A29-025C-4259-8FCB-193FE57276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121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#11 is my favorite and one that is a major differentiation for scaling beyond RPA and where the market is going and where we are heavily investing – our IA platform.</a:t>
            </a:r>
          </a:p>
          <a:p>
            <a:r>
              <a:rPr lang="en-US"/>
              <a:t>Certainly this is one of our more powerful differentiators and often where clients appreciate the power of Kofax to truly drive digital workflow transformation and not just solve for happy paths.</a:t>
            </a:r>
          </a:p>
          <a:p>
            <a:r>
              <a:rPr lang="en-US"/>
              <a:t>You’ll notice task automation and workflows in this arch incorporating RPA in a broader set of low code capabilities. </a:t>
            </a:r>
          </a:p>
          <a:p>
            <a:r>
              <a:rPr lang="en-US"/>
              <a:t>This powerful platform reduces the need for several software, tools, vendors, pricing and contract talks, lengthy integrations and maintenance efforts.</a:t>
            </a:r>
          </a:p>
          <a:p>
            <a:r>
              <a:rPr lang="en-US"/>
              <a:t>We believe that RPA being part of IA and ML makes smarter and more robust robots and drives more workflow automation and ROI.</a:t>
            </a:r>
          </a:p>
          <a:p>
            <a:r>
              <a:rPr lang="en-US"/>
              <a:t>These 3 categories embedded within our IA platform (Document Intelligence, Connected Systems, and Process Orchestration), bring enormous value and are critical to our customer’s success.</a:t>
            </a:r>
          </a:p>
        </p:txBody>
      </p:sp>
      <p:sp>
        <p:nvSpPr>
          <p:cNvPr id="4" name="Slide Number Placeholder 3"/>
          <p:cNvSpPr>
            <a:spLocks noGrp="1"/>
          </p:cNvSpPr>
          <p:nvPr>
            <p:ph type="sldNum" sz="quarter" idx="5"/>
          </p:nvPr>
        </p:nvSpPr>
        <p:spPr/>
        <p:txBody>
          <a:bodyPr/>
          <a:lstStyle/>
          <a:p>
            <a:fld id="{AE87D6E9-5DD3-45AB-8092-B3C75CBC4910}" type="slidenum">
              <a:rPr lang="en-US" smtClean="0"/>
              <a:t>25</a:t>
            </a:fld>
            <a:endParaRPr lang="en-US"/>
          </a:p>
        </p:txBody>
      </p:sp>
    </p:spTree>
    <p:extLst>
      <p:ext uri="{BB962C8B-B14F-4D97-AF65-F5344CB8AC3E}">
        <p14:creationId xmlns:p14="http://schemas.microsoft.com/office/powerpoint/2010/main" val="851040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3B3E58-2076-436D-806B-ADE6096907CA}" type="slidenum">
              <a:rPr lang="en-US" smtClean="0"/>
              <a:t>26</a:t>
            </a:fld>
            <a:endParaRPr lang="en-US"/>
          </a:p>
        </p:txBody>
      </p:sp>
    </p:spTree>
    <p:extLst>
      <p:ext uri="{BB962C8B-B14F-4D97-AF65-F5344CB8AC3E}">
        <p14:creationId xmlns:p14="http://schemas.microsoft.com/office/powerpoint/2010/main" val="230792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TT Norms"/>
              </a:rPr>
              <a:t>It’s time to talk about the Kofax RPA.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TT Norms"/>
              </a:rPr>
              <a:t>We’ve been working diligently to continuously create value for our customers by automating manual tasks in their workflows.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TT Norms"/>
              </a:rPr>
              <a:t>With our no-code solution, we enable and empower thousands of citizen developers and analysts to: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FFFFFF"/>
                </a:solidFill>
                <a:effectLst/>
                <a:latin typeface="TT Norms"/>
              </a:rPr>
              <a:t>Drive faster process improvements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FFFFFF"/>
                </a:solidFill>
                <a:effectLst/>
                <a:latin typeface="TT Norms"/>
              </a:rPr>
              <a:t>Collaborate with business analysts, SMEs, and professional developers on solutions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FFFFFF"/>
                </a:solidFill>
                <a:effectLst/>
                <a:latin typeface="TT Norms"/>
              </a:rPr>
              <a:t>Iterate on solution rapidly and generate great ROIs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TT Nor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TT Norms"/>
              </a:rPr>
              <a:t>Our customers love Kofax RPA!!! and have been driving amazing outcomes taking out thousands of non-value-added work hours, enabling their employees to utilize their intelligence vs. performing mundane tasks, and have dramatically improved their customer experience and NPS scores.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TT Norm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TT Norms"/>
              </a:rPr>
              <a:t>The Kofax Customer Excellence Awards Program was a testament of some of their achievements, and we are so very proud of what they have accomplished in their organizations.</a:t>
            </a:r>
          </a:p>
          <a:p>
            <a:endParaRPr lang="en-US" dirty="0"/>
          </a:p>
        </p:txBody>
      </p:sp>
      <p:sp>
        <p:nvSpPr>
          <p:cNvPr id="4" name="Slide Number Placeholder 3"/>
          <p:cNvSpPr>
            <a:spLocks noGrp="1"/>
          </p:cNvSpPr>
          <p:nvPr>
            <p:ph type="sldNum" sz="quarter" idx="5"/>
          </p:nvPr>
        </p:nvSpPr>
        <p:spPr/>
        <p:txBody>
          <a:bodyPr/>
          <a:lstStyle/>
          <a:p>
            <a:fld id="{AE87D6E9-5DD3-45AB-8092-B3C75CBC4910}" type="slidenum">
              <a:rPr lang="en-US" smtClean="0"/>
              <a:t>3</a:t>
            </a:fld>
            <a:endParaRPr lang="en-US"/>
          </a:p>
        </p:txBody>
      </p:sp>
    </p:spTree>
    <p:extLst>
      <p:ext uri="{BB962C8B-B14F-4D97-AF65-F5344CB8AC3E}">
        <p14:creationId xmlns:p14="http://schemas.microsoft.com/office/powerpoint/2010/main" val="2840357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Let’s turn quickly to the market dynamics.</a:t>
            </a:r>
          </a:p>
          <a:p>
            <a:r>
              <a:rPr lang="en-US" sz="1200" dirty="0"/>
              <a:t>&lt;Click&gt;</a:t>
            </a:r>
          </a:p>
          <a:p>
            <a:endParaRPr lang="en-US" sz="1200" dirty="0"/>
          </a:p>
          <a:p>
            <a:r>
              <a:rPr lang="en-US" sz="1200" dirty="0"/>
              <a:t>I think it’s important for everyone to understand the dynamics that are going on in the market and how that plays into our strategy of competing and winning.</a:t>
            </a:r>
          </a:p>
          <a:p>
            <a:r>
              <a:rPr lang="en-US" sz="1200" dirty="0"/>
              <a:t>We start off in the market that was Capture and AI, the Googles, </a:t>
            </a:r>
            <a:r>
              <a:rPr lang="en-US" sz="1200" dirty="0" err="1"/>
              <a:t>Abbyy’s</a:t>
            </a:r>
            <a:r>
              <a:rPr lang="en-US" sz="1200" dirty="0"/>
              <a:t>, Microsoft, etc. that have entered into this space and are providing this part of the solution.</a:t>
            </a:r>
          </a:p>
          <a:p>
            <a:r>
              <a:rPr lang="en-US" sz="1200" dirty="0"/>
              <a:t>Then we enter RPA and we see a saturated space with many new players entering.  Microsoft has entered into this space. Hyland and others.</a:t>
            </a:r>
          </a:p>
          <a:p>
            <a:r>
              <a:rPr lang="en-US" sz="1200" dirty="0"/>
              <a:t>Then on the end we have DPA platforms. Think of it as BPM, and entering into low code space. An emergence of </a:t>
            </a:r>
            <a:r>
              <a:rPr lang="en-US" sz="1200" dirty="0" err="1"/>
              <a:t>Pegga</a:t>
            </a:r>
            <a:r>
              <a:rPr lang="en-US" sz="1200" dirty="0"/>
              <a:t>, Appian, etc. And they are starting to acquire RPA companies and entering into the RPA space as well.</a:t>
            </a:r>
          </a:p>
          <a:p>
            <a:endParaRPr lang="en-US" sz="1200" dirty="0"/>
          </a:p>
          <a:p>
            <a:r>
              <a:rPr lang="en-US" sz="1200" dirty="0"/>
              <a:t>So as we take a look holistically, we see this convergence and this sweat </a:t>
            </a:r>
            <a:r>
              <a:rPr lang="en-US" sz="1200" dirty="0" err="1"/>
              <a:t>sopt</a:t>
            </a:r>
            <a:r>
              <a:rPr lang="en-US" sz="1200" dirty="0"/>
              <a:t> that drives true value for customers.  Be it Document Intelligence, Process Orchestration, or Connecting Systems.</a:t>
            </a:r>
          </a:p>
          <a:p>
            <a:endParaRPr lang="en-US" sz="1200" dirty="0"/>
          </a:p>
          <a:p>
            <a:r>
              <a:rPr lang="en-US" sz="1200" dirty="0"/>
              <a:t>&lt;Click&gt;</a:t>
            </a:r>
          </a:p>
          <a:p>
            <a:r>
              <a:rPr lang="en-US" sz="1200" dirty="0"/>
              <a:t>IA is a spot where Kofax has been investing for several years and have a strong footing in. We already spoke about the power of IA.</a:t>
            </a:r>
          </a:p>
          <a:p>
            <a:r>
              <a:rPr lang="en-US" sz="1200" dirty="0"/>
              <a:t>So I want to remind you to keep this in mind as we think about how we approach the competition and how we win. How we create value for our customers.</a:t>
            </a:r>
          </a:p>
          <a:p>
            <a:endParaRPr lang="en-US" sz="1200" dirty="0"/>
          </a:p>
          <a:p>
            <a:r>
              <a:rPr lang="en-US" sz="1200" dirty="0"/>
              <a:t>So leveraging the IA platform in your conversations is absolutely critical to win. Kofax’ IA portfolio enables scale beyond RPA for clients in their DWT journey.</a:t>
            </a:r>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Convergence of the market to Intelligent Automation. </a:t>
            </a:r>
          </a:p>
          <a:p>
            <a:r>
              <a:rPr lang="en-US" sz="1200" dirty="0"/>
              <a:t>RPA/DPA/Capture market coming together – creates winners and losers</a:t>
            </a:r>
          </a:p>
          <a:p>
            <a:r>
              <a:rPr lang="en-US" sz="1200" dirty="0"/>
              <a:t>DPA focused analysis…but you’ll see inputs related to Capture/RPA</a:t>
            </a:r>
          </a:p>
          <a:p>
            <a:r>
              <a:rPr lang="en-US" sz="1200" dirty="0"/>
              <a:t>“New” space created</a:t>
            </a:r>
          </a:p>
          <a:p>
            <a:r>
              <a:rPr lang="en-US" sz="1200" dirty="0"/>
              <a:t>Convergence has traditional competitors…but also newer ones: MSFT, Google, AMZN </a:t>
            </a:r>
            <a:r>
              <a:rPr lang="en-US" sz="1200" dirty="0" err="1"/>
              <a:t>Sagemaker</a:t>
            </a:r>
            <a:endParaRPr lang="en-US" sz="1200" dirty="0"/>
          </a:p>
          <a:p>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A9FEDB-90D0-49BE-AD0E-F8F43828D4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24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at the start of this session, our customers LOVE Kofax RPA.  From a TCO and features, it delivers what customers expect to automate mundane tasks.</a:t>
            </a:r>
          </a:p>
          <a:p>
            <a:r>
              <a:rPr lang="en-US" dirty="0"/>
              <a:t>You should feel VERY comfortable talking about and selling Kofax RPA and with this release we have enhanced our solution further.</a:t>
            </a:r>
          </a:p>
          <a:p>
            <a:endParaRPr lang="en-US" dirty="0"/>
          </a:p>
          <a:p>
            <a:r>
              <a:rPr lang="en-US" dirty="0"/>
              <a:t>1. So we have a powerful solution. We talked about those 11 differentiators.</a:t>
            </a:r>
          </a:p>
          <a:p>
            <a:r>
              <a:rPr lang="en-US" dirty="0"/>
              <a:t>2. Higher value solutions require more than that and that’s where process orchestration, document intelligence and our unified platform really come in and help us win.</a:t>
            </a:r>
          </a:p>
          <a:p>
            <a:endParaRPr lang="en-US" dirty="0"/>
          </a:p>
          <a:p>
            <a:endParaRPr lang="en-US" dirty="0"/>
          </a:p>
        </p:txBody>
      </p:sp>
      <p:sp>
        <p:nvSpPr>
          <p:cNvPr id="4" name="Slide Number Placeholder 3"/>
          <p:cNvSpPr>
            <a:spLocks noGrp="1"/>
          </p:cNvSpPr>
          <p:nvPr>
            <p:ph type="sldNum" sz="quarter" idx="5"/>
          </p:nvPr>
        </p:nvSpPr>
        <p:spPr/>
        <p:txBody>
          <a:bodyPr/>
          <a:lstStyle/>
          <a:p>
            <a:fld id="{AE87D6E9-5DD3-45AB-8092-B3C75CBC4910}" type="slidenum">
              <a:rPr lang="en-US" smtClean="0"/>
              <a:t>28</a:t>
            </a:fld>
            <a:endParaRPr lang="en-US"/>
          </a:p>
        </p:txBody>
      </p:sp>
    </p:spTree>
    <p:extLst>
      <p:ext uri="{BB962C8B-B14F-4D97-AF65-F5344CB8AC3E}">
        <p14:creationId xmlns:p14="http://schemas.microsoft.com/office/powerpoint/2010/main" val="1086758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600"/>
              </a:spcAft>
              <a:buClr>
                <a:schemeClr val="accent4"/>
              </a:buClr>
              <a:buSzTx/>
              <a:buFont typeface="Arial" panose="020B0604020202020204" pitchFamily="34" charset="0"/>
              <a:buChar char="•"/>
              <a:tabLst/>
              <a:defRPr/>
            </a:pPr>
            <a:r>
              <a:rPr lang="en-US"/>
              <a:t>RPA is a great solution to add to your existing deals.  IF your customers are already working with  exciting capabilities from Kofax, or brought in to look at workflow automation using some of our other products, you want to use the opportunity to discuss RPA and KTA solution. </a:t>
            </a:r>
            <a:endParaRPr lang="en-US">
              <a:solidFill>
                <a:schemeClr val="accent5"/>
              </a:solidFill>
            </a:endParaRPr>
          </a:p>
          <a:p>
            <a:pPr marL="285750" indent="-285750">
              <a:spcAft>
                <a:spcPts val="600"/>
              </a:spcAft>
              <a:buClr>
                <a:schemeClr val="accent4"/>
              </a:buClr>
              <a:buFont typeface="Arial" panose="020B0604020202020204" pitchFamily="34" charset="0"/>
              <a:buChar char="•"/>
            </a:pPr>
            <a:r>
              <a:rPr lang="en-US">
                <a:solidFill>
                  <a:schemeClr val="accent5"/>
                </a:solidFill>
              </a:rPr>
              <a:t>RPA investments will continue in line with our IA Strategy = AI, Cloud, CX, Platform Integration, Low-code.</a:t>
            </a:r>
          </a:p>
          <a:p>
            <a:pPr marL="742950" lvl="1" indent="-285750">
              <a:spcAft>
                <a:spcPts val="1800"/>
              </a:spcAft>
              <a:buClr>
                <a:schemeClr val="accent4"/>
              </a:buClr>
              <a:buFont typeface="Arial" panose="020B0604020202020204" pitchFamily="34" charset="0"/>
              <a:buChar char="•"/>
            </a:pPr>
            <a:r>
              <a:rPr lang="en-US" sz="1600">
                <a:solidFill>
                  <a:schemeClr val="accent5"/>
                </a:solidFill>
              </a:rPr>
              <a:t>Tighter RPA integration with the TotalAgility platform</a:t>
            </a:r>
          </a:p>
          <a:p>
            <a:pPr marL="285750" indent="-285750">
              <a:spcAft>
                <a:spcPts val="1800"/>
              </a:spcAft>
              <a:buClr>
                <a:schemeClr val="accent4"/>
              </a:buClr>
              <a:buFont typeface="Arial" panose="020B0604020202020204" pitchFamily="34" charset="0"/>
              <a:buChar char="•"/>
            </a:pPr>
            <a:r>
              <a:rPr lang="en-US">
                <a:solidFill>
                  <a:schemeClr val="accent5"/>
                </a:solidFill>
              </a:rPr>
              <a:t>A more focused and agile Kofax business built for speed and customer satisfaction…which is critical since &gt;30% of 2021 new bookings-to-date are recurring Subscription / SaaS licensing</a:t>
            </a:r>
          </a:p>
          <a:p>
            <a:pPr marL="285750" indent="-285750">
              <a:spcAft>
                <a:spcPts val="1800"/>
              </a:spcAft>
              <a:buClr>
                <a:schemeClr val="accent4"/>
              </a:buClr>
              <a:buFont typeface="Arial" panose="020B0604020202020204" pitchFamily="34" charset="0"/>
              <a:buChar char="•"/>
            </a:pPr>
            <a:r>
              <a:rPr lang="en-US">
                <a:solidFill>
                  <a:schemeClr val="accent5"/>
                </a:solidFill>
              </a:rPr>
              <a:t>Current RPA customers and pipeline deals should not feel anything but more attention and support as we optimize customer journey touchpoints via our Customer Experience Program</a:t>
            </a:r>
          </a:p>
          <a:p>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29</a:t>
            </a:fld>
            <a:endParaRPr lang="en-US"/>
          </a:p>
        </p:txBody>
      </p:sp>
    </p:spTree>
    <p:extLst>
      <p:ext uri="{BB962C8B-B14F-4D97-AF65-F5344CB8AC3E}">
        <p14:creationId xmlns:p14="http://schemas.microsoft.com/office/powerpoint/2010/main" val="1684867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look to win in the market we all recognize that RPA has a lower probability of winning the DWT effort vs. when we bring in our platform with these 6 capabilities in this arc.</a:t>
            </a:r>
          </a:p>
        </p:txBody>
      </p:sp>
      <p:sp>
        <p:nvSpPr>
          <p:cNvPr id="4" name="Slide Number Placeholder 3"/>
          <p:cNvSpPr>
            <a:spLocks noGrp="1"/>
          </p:cNvSpPr>
          <p:nvPr>
            <p:ph type="sldNum" sz="quarter" idx="5"/>
          </p:nvPr>
        </p:nvSpPr>
        <p:spPr/>
        <p:txBody>
          <a:bodyPr/>
          <a:lstStyle/>
          <a:p>
            <a:fld id="{AE87D6E9-5DD3-45AB-8092-B3C75CBC4910}" type="slidenum">
              <a:rPr lang="en-US" smtClean="0"/>
              <a:t>30</a:t>
            </a:fld>
            <a:endParaRPr lang="en-US"/>
          </a:p>
        </p:txBody>
      </p:sp>
    </p:spTree>
    <p:extLst>
      <p:ext uri="{BB962C8B-B14F-4D97-AF65-F5344CB8AC3E}">
        <p14:creationId xmlns:p14="http://schemas.microsoft.com/office/powerpoint/2010/main" val="3641949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32</a:t>
            </a:fld>
            <a:endParaRPr lang="en-US"/>
          </a:p>
        </p:txBody>
      </p:sp>
    </p:spTree>
    <p:extLst>
      <p:ext uri="{BB962C8B-B14F-4D97-AF65-F5344CB8AC3E}">
        <p14:creationId xmlns:p14="http://schemas.microsoft.com/office/powerpoint/2010/main" val="89577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A05DF9D-701B-468E-ABE6-05891059917E}" type="slidenum">
              <a:rPr lang="en-US" smtClean="0"/>
              <a:t>33</a:t>
            </a:fld>
            <a:endParaRPr lang="en-US"/>
          </a:p>
        </p:txBody>
      </p:sp>
    </p:spTree>
    <p:extLst>
      <p:ext uri="{BB962C8B-B14F-4D97-AF65-F5344CB8AC3E}">
        <p14:creationId xmlns:p14="http://schemas.microsoft.com/office/powerpoint/2010/main" val="708492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Concurrent Execution Mode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Summary: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Edit multiple robots concurrently. Run robots in debug mode while editing robots in Design Mode.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800"/>
              </a:spcAft>
              <a:buFont typeface="Symbol" panose="05050102010706020507" pitchFamily="18" charset="2"/>
              <a:buChar char=""/>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In Desktop Automation run robots in parallel in debug mode while editing other robots in Design Mode.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problem that exists today?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Users creating robots have the need to run a certain Desktop Automation robot in Debug mode, but also edit at the same time other robots in Design mode.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How does this capability solve the problem?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In RPA 11.2, Desktop Automation has been enhanced that users can work at the same time on a robot in Design mode while running a robot in Debug mode.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is the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Users can work more efficiently in parallel on robots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07000"/>
              </a:lnSpc>
              <a:spcBef>
                <a:spcPts val="0"/>
              </a:spcBef>
              <a:spcAft>
                <a:spcPts val="0"/>
              </a:spcAft>
              <a:buFont typeface="Courier New" panose="02070309020205020404" pitchFamily="49" charset="0"/>
              <a:buChar char="o"/>
            </a:pPr>
            <a:r>
              <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rPr>
              <a:t>Debug mode doesn’t have to be stopped before working on a robot in Design Mode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800"/>
              </a:spcAft>
              <a:buFont typeface="Symbol" panose="05050102010706020507" pitchFamily="18" charset="2"/>
              <a:buChar char=""/>
            </a:pPr>
            <a:r>
              <a:rPr lang="en-US" sz="1100" b="1">
                <a:solidFill>
                  <a:srgbClr val="000000"/>
                </a:solidFill>
                <a:effectLst/>
                <a:latin typeface="Calibri" panose="020F0502020204030204" pitchFamily="34" charset="0"/>
                <a:ea typeface="Calibri" panose="020F0502020204030204" pitchFamily="34" charset="0"/>
                <a:cs typeface="Calibri" panose="020F0502020204030204" pitchFamily="34" charset="0"/>
              </a:rPr>
              <a:t>What features support this business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r>
              <a:rPr lang="de-AT" sz="1100">
                <a:solidFill>
                  <a:srgbClr val="000000"/>
                </a:solidFill>
                <a:effectLst/>
                <a:latin typeface="Calibri" panose="020F0502020204030204" pitchFamily="34" charset="0"/>
                <a:ea typeface="Calibri" panose="020F0502020204030204" pitchFamily="34" charset="0"/>
              </a:rPr>
              <a:t>Multiple Execution Mode</a:t>
            </a:r>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36</a:t>
            </a:fld>
            <a:endParaRPr lang="en-US"/>
          </a:p>
        </p:txBody>
      </p:sp>
    </p:spTree>
    <p:extLst>
      <p:ext uri="{BB962C8B-B14F-4D97-AF65-F5344CB8AC3E}">
        <p14:creationId xmlns:p14="http://schemas.microsoft.com/office/powerpoint/2010/main" val="2413461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37</a:t>
            </a:fld>
            <a:endParaRPr lang="en-US"/>
          </a:p>
        </p:txBody>
      </p:sp>
    </p:spTree>
    <p:extLst>
      <p:ext uri="{BB962C8B-B14F-4D97-AF65-F5344CB8AC3E}">
        <p14:creationId xmlns:p14="http://schemas.microsoft.com/office/powerpoint/2010/main" val="837723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a:extLst>
              <a:ext uri="{FF2B5EF4-FFF2-40B4-BE49-F238E27FC236}">
                <a16:creationId xmlns:a16="http://schemas.microsoft.com/office/drawing/2014/main" id="{51BA58B5-5567-7D4E-AA58-F8F368B948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2" name="Notes Placeholder 2">
            <a:extLst>
              <a:ext uri="{FF2B5EF4-FFF2-40B4-BE49-F238E27FC236}">
                <a16:creationId xmlns:a16="http://schemas.microsoft.com/office/drawing/2014/main" id="{F0CC30F7-D54D-8C4D-9057-E19F69EBBBA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r>
              <a:rPr lang="en-US" altLang="en-US"/>
              <a:t>Our strategy has always been consistent from the beginning about RPA as a component of our IA platform as you saw a few slides ago. Task automation and RPA is part of several capabilities that will help drive DWT.</a:t>
            </a:r>
          </a:p>
          <a:p>
            <a:pPr marL="0" indent="0" eaLnBrk="1" hangingPunct="1">
              <a:spcBef>
                <a:spcPct val="0"/>
              </a:spcBef>
              <a:buFontTx/>
              <a:buNone/>
            </a:pPr>
            <a:r>
              <a:rPr lang="en-US" altLang="en-US"/>
              <a:t>RPA by itself has some challenges when it comes to the type of data it needs and types of tasks that can get automated.</a:t>
            </a:r>
          </a:p>
          <a:p>
            <a:pPr marL="0" indent="0" eaLnBrk="1" hangingPunct="1">
              <a:spcBef>
                <a:spcPct val="0"/>
              </a:spcBef>
              <a:buFontTx/>
              <a:buNone/>
            </a:pPr>
            <a:r>
              <a:rPr lang="en-US" altLang="en-US"/>
              <a:t>Also as we looked at, it’s a highly competitive and saturated market with players such as MS giving away RPA for windows customers.</a:t>
            </a:r>
          </a:p>
          <a:p>
            <a:pPr marL="0" indent="0" eaLnBrk="1" hangingPunct="1">
              <a:spcBef>
                <a:spcPct val="0"/>
              </a:spcBef>
              <a:buFontTx/>
              <a:buNone/>
            </a:pPr>
            <a:r>
              <a:rPr lang="en-US" altLang="en-US"/>
              <a:t>Also, when you look at analysts that solely look at RPA centric organizations, we will not be doing well on those reports.</a:t>
            </a:r>
          </a:p>
          <a:p>
            <a:pPr marL="0" indent="0" eaLnBrk="1" hangingPunct="1">
              <a:spcBef>
                <a:spcPct val="0"/>
              </a:spcBef>
              <a:buFontTx/>
              <a:buNone/>
            </a:pPr>
            <a:r>
              <a:rPr lang="en-US" altLang="en-US"/>
              <a:t>Our focus has been on how do you leverage RPA in the right place and the right time to solve greater higher value solutions.  And that’s where we are focused, and you see analysis such as </a:t>
            </a:r>
            <a:r>
              <a:rPr lang="en-US" altLang="en-US" err="1"/>
              <a:t>Zinnov</a:t>
            </a:r>
            <a:r>
              <a:rPr lang="en-US" altLang="en-US"/>
              <a:t> who are looking at this holistic DWT solution with right tools and capabilities ranking us high on our ever-evolving platform.</a:t>
            </a:r>
          </a:p>
          <a:p>
            <a:pPr marL="0" indent="0" eaLnBrk="1" hangingPunct="1">
              <a:spcBef>
                <a:spcPct val="0"/>
              </a:spcBef>
              <a:buFontTx/>
              <a:buNone/>
            </a:pPr>
            <a:r>
              <a:rPr lang="en-US" altLang="en-US"/>
              <a:t> </a:t>
            </a:r>
          </a:p>
          <a:p>
            <a:pPr marL="0" indent="0" eaLnBrk="1" hangingPunct="1">
              <a:spcBef>
                <a:spcPct val="0"/>
              </a:spcBef>
              <a:buFontTx/>
              <a:buNone/>
            </a:pPr>
            <a:endParaRPr lang="en-US" altLang="en-US"/>
          </a:p>
          <a:p>
            <a:pPr marL="0" indent="0" eaLnBrk="1" hangingPunct="1">
              <a:spcBef>
                <a:spcPct val="0"/>
              </a:spcBef>
              <a:buFontTx/>
              <a:buNone/>
            </a:pPr>
            <a:endParaRPr lang="en-US" altLang="en-US"/>
          </a:p>
        </p:txBody>
      </p:sp>
      <p:sp>
        <p:nvSpPr>
          <p:cNvPr id="194563" name="Slide Number Placeholder 3">
            <a:extLst>
              <a:ext uri="{FF2B5EF4-FFF2-40B4-BE49-F238E27FC236}">
                <a16:creationId xmlns:a16="http://schemas.microsoft.com/office/drawing/2014/main" id="{CB7DDC53-449F-1D42-9015-58577120D0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91860C11-34E9-3948-8D59-604B51F0B3D5}" type="slidenum">
              <a:rPr lang="en-US" altLang="en-US" smtClean="0">
                <a:latin typeface="Calibri" panose="020F0502020204030204" pitchFamily="34" charset="0"/>
              </a:rPr>
              <a:pPr fontAlgn="base">
                <a:spcBef>
                  <a:spcPct val="0"/>
                </a:spcBef>
                <a:spcAft>
                  <a:spcPct val="0"/>
                </a:spcAft>
              </a:pPr>
              <a:t>38</a:t>
            </a:fld>
            <a:endParaRPr lang="en-US" altLang="en-US">
              <a:latin typeface="Calibri" panose="020F0502020204030204" pitchFamily="34" charset="0"/>
            </a:endParaRPr>
          </a:p>
        </p:txBody>
      </p:sp>
    </p:spTree>
    <p:extLst>
      <p:ext uri="{BB962C8B-B14F-4D97-AF65-F5344CB8AC3E}">
        <p14:creationId xmlns:p14="http://schemas.microsoft.com/office/powerpoint/2010/main" val="3940873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1800" dirty="0"/>
              <a:t>According to a September 2020 Gartner, Inc. report, global RPA software revenue was projected to reach $1.9 billion in 2021, with a 19.5% increase from yea prior. </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1800" dirty="0"/>
              <a:t>This projection from last year is now grown in the face of the economic instability caused by COVID-19. </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1800" dirty="0"/>
              <a:t>What’s more is that the global RPA market share is forecasted to continue to grow by double digits through to 2024.</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2800" b="0" i="0" dirty="0">
                <a:solidFill>
                  <a:srgbClr val="181818"/>
                </a:solidFill>
                <a:effectLst/>
                <a:latin typeface="Averta"/>
              </a:rPr>
              <a:t>The recession as a result of the pandemic is forcing companies to look to automation to improve overall operational efficiency while reducing costs. </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2800" b="0" i="0" dirty="0">
                <a:solidFill>
                  <a:srgbClr val="181818"/>
                </a:solidFill>
                <a:effectLst/>
                <a:latin typeface="Averta"/>
              </a:rPr>
              <a:t>And to achieve some quick results, the answer and solution has been RPA. And we are excited to have one of the leading RPA solutions and to continue to invest in our product to meet the market demand.</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endParaRPr lang="en-US" sz="2800" b="0" i="0" dirty="0">
              <a:solidFill>
                <a:srgbClr val="181818"/>
              </a:solidFill>
              <a:effectLst/>
              <a:latin typeface="Averta"/>
            </a:endParaRP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endParaRPr lang="en-US" sz="2800" b="0" i="0" dirty="0">
              <a:solidFill>
                <a:srgbClr val="181818"/>
              </a:solidFill>
              <a:effectLst/>
              <a:latin typeface="Averta"/>
            </a:endParaRP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2800" b="0" i="0" dirty="0">
                <a:solidFill>
                  <a:srgbClr val="181818"/>
                </a:solidFill>
                <a:effectLst/>
                <a:latin typeface="Averta"/>
              </a:rPr>
              <a:t>But that’s not where Kofax stops!</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endParaRPr lang="en-US" sz="2800" b="0" i="0" dirty="0">
              <a:solidFill>
                <a:srgbClr val="181818"/>
              </a:solidFill>
              <a:effectLst/>
              <a:latin typeface="Averta"/>
            </a:endParaRP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2800" b="0" i="0" dirty="0">
                <a:solidFill>
                  <a:srgbClr val="181818"/>
                </a:solidFill>
                <a:effectLst/>
                <a:latin typeface="Averta"/>
              </a:rPr>
              <a:t>As powerful and simple as RPA is to utilize, there is a greater need for what we call Intelligent Automation and Gartner for instance refers to as </a:t>
            </a:r>
            <a:r>
              <a:rPr lang="en-US" sz="2800" b="0" i="0" dirty="0" err="1">
                <a:solidFill>
                  <a:srgbClr val="181818"/>
                </a:solidFill>
                <a:effectLst/>
                <a:latin typeface="Averta"/>
              </a:rPr>
              <a:t>Hyperautomation</a:t>
            </a:r>
            <a:r>
              <a:rPr lang="en-US" sz="2800" b="0" i="0" dirty="0">
                <a:solidFill>
                  <a:srgbClr val="181818"/>
                </a:solidFill>
                <a:effectLst/>
                <a:latin typeface="Averta"/>
              </a:rPr>
              <a:t>.</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2800" b="0" i="0" dirty="0">
                <a:solidFill>
                  <a:srgbClr val="181818"/>
                </a:solidFill>
                <a:effectLst/>
                <a:latin typeface="Averta"/>
              </a:rPr>
              <a:t>As company executives look to drive out costs through end-to-end DWT, improve employee morale and customer experience and maintain their competitive edge, they need a platform to go beyond RPA.  </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2800" b="0" i="0" dirty="0">
                <a:solidFill>
                  <a:srgbClr val="181818"/>
                </a:solidFill>
                <a:effectLst/>
                <a:latin typeface="Averta"/>
              </a:rPr>
              <a:t>To capture information, to transform and interpret data, to orchestrate work amongst RPA and human workforce, and integrate to various services or platforms. That’s what is needed today to drive true automation.</a:t>
            </a:r>
          </a:p>
        </p:txBody>
      </p:sp>
      <p:sp>
        <p:nvSpPr>
          <p:cNvPr id="4" name="Slide Number Placeholder 3"/>
          <p:cNvSpPr>
            <a:spLocks noGrp="1"/>
          </p:cNvSpPr>
          <p:nvPr>
            <p:ph type="sldNum" sz="quarter" idx="5"/>
          </p:nvPr>
        </p:nvSpPr>
        <p:spPr/>
        <p:txBody>
          <a:bodyPr/>
          <a:lstStyle/>
          <a:p>
            <a:fld id="{80774A29-025C-4259-8FCB-193FE5727635}" type="slidenum">
              <a:rPr lang="en-US" smtClean="0"/>
              <a:t>4</a:t>
            </a:fld>
            <a:endParaRPr lang="en-US"/>
          </a:p>
        </p:txBody>
      </p:sp>
    </p:spTree>
    <p:extLst>
      <p:ext uri="{BB962C8B-B14F-4D97-AF65-F5344CB8AC3E}">
        <p14:creationId xmlns:p14="http://schemas.microsoft.com/office/powerpoint/2010/main" val="95676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87D6E9-5DD3-45AB-8092-B3C75CBC4910}" type="slidenum">
              <a:rPr lang="en-US" smtClean="0"/>
              <a:t>7</a:t>
            </a:fld>
            <a:endParaRPr lang="en-US"/>
          </a:p>
        </p:txBody>
      </p:sp>
    </p:spTree>
    <p:extLst>
      <p:ext uri="{BB962C8B-B14F-4D97-AF65-F5344CB8AC3E}">
        <p14:creationId xmlns:p14="http://schemas.microsoft.com/office/powerpoint/2010/main" val="156827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1800" b="0" i="0" dirty="0">
                <a:solidFill>
                  <a:srgbClr val="181818"/>
                </a:solidFill>
                <a:effectLst/>
                <a:latin typeface="Averta"/>
              </a:rPr>
              <a:t>Read the quote highlights</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endParaRPr lang="en-US" sz="1800" b="0" i="0" dirty="0">
              <a:solidFill>
                <a:srgbClr val="181818"/>
              </a:solidFill>
              <a:effectLst/>
              <a:latin typeface="Averta"/>
            </a:endParaRP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1800" b="0" i="0" dirty="0">
                <a:solidFill>
                  <a:srgbClr val="181818"/>
                </a:solidFill>
                <a:effectLst/>
                <a:latin typeface="Averta"/>
              </a:rPr>
              <a:t>Intelligent Automation combines the rules-based automation capabilities of RPA with the sophistication of Artificial Intelligence, combined with Machine Learning to enable fundamental digital workflow transformation. </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1800" b="0" i="0" dirty="0">
                <a:solidFill>
                  <a:srgbClr val="181818"/>
                </a:solidFill>
                <a:effectLst/>
                <a:latin typeface="Averta"/>
              </a:rPr>
              <a:t>This has a revolutionizing effect on business efficiency and strategy a</a:t>
            </a:r>
            <a:r>
              <a:rPr lang="en-US" sz="1200" dirty="0"/>
              <a:t>s a smarter, faster, and more sophisticated Intelligent Automation is set to become widely used across large-scale enterprises. </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endParaRPr lang="en-US" sz="1200" dirty="0"/>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1200" dirty="0"/>
              <a:t>Harnessing the power of AI, RPA, and Machine Learning (ML), Orchestration and Integration capabilities, Kofax’s Intelligent Automation portfolio is designed to process massive volumes of data end-to-end seamlessly to optimize business processes across multiple and diverse areas. </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1200" dirty="0"/>
              <a:t>As automation will be adopted at much higher volumes in the coming years, the need to automate more complex tasks will become more apparent and that’s how our Kofax’s strategy to invest on IA platform will continue to drive high value for our customers and partners.</a:t>
            </a:r>
            <a:endParaRPr lang="en-US" dirty="0"/>
          </a:p>
        </p:txBody>
      </p:sp>
      <p:sp>
        <p:nvSpPr>
          <p:cNvPr id="4" name="Slide Number Placeholder 3"/>
          <p:cNvSpPr>
            <a:spLocks noGrp="1"/>
          </p:cNvSpPr>
          <p:nvPr>
            <p:ph type="sldNum" sz="quarter" idx="5"/>
          </p:nvPr>
        </p:nvSpPr>
        <p:spPr/>
        <p:txBody>
          <a:bodyPr/>
          <a:lstStyle/>
          <a:p>
            <a:fld id="{AE87D6E9-5DD3-45AB-8092-B3C75CBC4910}" type="slidenum">
              <a:rPr lang="en-US" smtClean="0"/>
              <a:t>8</a:t>
            </a:fld>
            <a:endParaRPr lang="en-US"/>
          </a:p>
        </p:txBody>
      </p:sp>
    </p:spTree>
    <p:extLst>
      <p:ext uri="{BB962C8B-B14F-4D97-AF65-F5344CB8AC3E}">
        <p14:creationId xmlns:p14="http://schemas.microsoft.com/office/powerpoint/2010/main" val="427336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9</a:t>
            </a:fld>
            <a:endParaRPr lang="en-US"/>
          </a:p>
        </p:txBody>
      </p:sp>
    </p:spTree>
    <p:extLst>
      <p:ext uri="{BB962C8B-B14F-4D97-AF65-F5344CB8AC3E}">
        <p14:creationId xmlns:p14="http://schemas.microsoft.com/office/powerpoint/2010/main" val="185173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930938">
              <a:defRPr/>
            </a:pPr>
            <a:r>
              <a:rPr lang="en-US" b="1" dirty="0"/>
              <a:t>Enterprise Management </a:t>
            </a:r>
          </a:p>
          <a:p>
            <a:pPr marL="362051" indent="-362051">
              <a:buFont typeface="Arial" panose="020B0604020202020204" pitchFamily="34" charset="0"/>
              <a:buChar char="•"/>
            </a:pPr>
            <a:r>
              <a:rPr lang="en-US" sz="2500" dirty="0">
                <a:solidFill>
                  <a:schemeClr val="tx2">
                    <a:lumMod val="50000"/>
                  </a:schemeClr>
                </a:solidFill>
              </a:rPr>
              <a:t>Scale out / on-demand architecture</a:t>
            </a:r>
          </a:p>
          <a:p>
            <a:pPr marL="362051" indent="-362051" defTabSz="1930938">
              <a:buFont typeface="Arial" panose="020B0604020202020204" pitchFamily="34" charset="0"/>
              <a:buChar char="•"/>
              <a:defRPr/>
            </a:pPr>
            <a:r>
              <a:rPr lang="en-US" dirty="0"/>
              <a:t>Password Management Support – CyberArk</a:t>
            </a:r>
          </a:p>
          <a:p>
            <a:pPr marL="362051" indent="-362051" defTabSz="1930938">
              <a:buFont typeface="Arial" panose="020B0604020202020204" pitchFamily="34" charset="0"/>
              <a:buChar char="•"/>
              <a:defRPr/>
            </a:pPr>
            <a:r>
              <a:rPr lang="en-US" sz="2500" noProof="1">
                <a:ea typeface="ＭＳ Ｐゴシック"/>
              </a:rPr>
              <a:t>Process visualization (11.0) </a:t>
            </a:r>
          </a:p>
          <a:p>
            <a:pPr marL="362051" indent="-362051" defTabSz="1930938">
              <a:buFont typeface="Arial" panose="020B0604020202020204" pitchFamily="34" charset="0"/>
              <a:buChar char="•"/>
              <a:defRPr/>
            </a:pPr>
            <a:r>
              <a:rPr lang="en-US" sz="2500" noProof="1">
                <a:ea typeface="ＭＳ Ｐゴシック"/>
              </a:rPr>
              <a:t>Capabilities for more quickly identifying and defining automatable processes</a:t>
            </a:r>
          </a:p>
          <a:p>
            <a:pPr defTabSz="1930938">
              <a:defRPr/>
            </a:pPr>
            <a:endParaRPr lang="en-US" dirty="0"/>
          </a:p>
          <a:p>
            <a:pPr defTabSz="1930938">
              <a:defRPr/>
            </a:pPr>
            <a:r>
              <a:rPr lang="en-US" b="1" dirty="0"/>
              <a:t>Artificial Intelligence</a:t>
            </a:r>
          </a:p>
          <a:p>
            <a:pPr marL="362051" indent="-362051">
              <a:buFont typeface="Arial" panose="020B0604020202020204" pitchFamily="34" charset="0"/>
              <a:buChar char="•"/>
            </a:pPr>
            <a:r>
              <a:rPr lang="en-US" sz="2500" dirty="0">
                <a:solidFill>
                  <a:schemeClr val="tx2">
                    <a:lumMod val="50000"/>
                  </a:schemeClr>
                </a:solidFill>
              </a:rPr>
              <a:t>Integrated OCR and machine learning technology</a:t>
            </a:r>
          </a:p>
          <a:p>
            <a:pPr marL="362051" indent="-362051">
              <a:buFont typeface="Arial" panose="020B0604020202020204" pitchFamily="34" charset="0"/>
              <a:buChar char="•"/>
            </a:pPr>
            <a:r>
              <a:rPr lang="en-US" sz="2500" dirty="0">
                <a:solidFill>
                  <a:schemeClr val="tx2">
                    <a:lumMod val="50000"/>
                  </a:schemeClr>
                </a:solidFill>
              </a:rPr>
              <a:t>Extensible robot architecture ready to connect to next generation micro apps and services</a:t>
            </a:r>
          </a:p>
          <a:p>
            <a:pPr defTabSz="1930938">
              <a:defRPr/>
            </a:pPr>
            <a:endParaRPr lang="en-US" b="1" dirty="0"/>
          </a:p>
          <a:p>
            <a:pPr defTabSz="1930938">
              <a:defRPr/>
            </a:pPr>
            <a:r>
              <a:rPr lang="en-US" b="1" dirty="0"/>
              <a:t>User Experience</a:t>
            </a:r>
          </a:p>
          <a:p>
            <a:pPr defTabSz="1930938">
              <a:defRPr/>
            </a:pPr>
            <a:r>
              <a:rPr lang="en-US" sz="2500" noProof="1">
                <a:ea typeface="ＭＳ Ｐゴシック"/>
              </a:rPr>
              <a:t>Refresh of UX/UI MC ability to initiate robots from mobile devices</a:t>
            </a:r>
          </a:p>
          <a:p>
            <a:pPr defTabSz="1930938">
              <a:defRPr/>
            </a:pPr>
            <a:r>
              <a:rPr lang="en-US" sz="2500" noProof="1">
                <a:ea typeface="ＭＳ Ｐゴシック"/>
              </a:rPr>
              <a:t>Design Studio improvements with Docable Windows.</a:t>
            </a:r>
          </a:p>
          <a:p>
            <a:pPr defTabSz="1930938">
              <a:defRPr/>
            </a:pPr>
            <a:endParaRPr lang="en-US" b="1" dirty="0"/>
          </a:p>
          <a:p>
            <a:pPr defTabSz="1930938">
              <a:defRPr/>
            </a:pPr>
            <a:r>
              <a:rPr lang="en-US" b="1" dirty="0"/>
              <a:t>Partner Ecosystem</a:t>
            </a:r>
          </a:p>
          <a:p>
            <a:pPr marL="362051" indent="-362051" defTabSz="1930938">
              <a:buFont typeface="Arial" panose="020B0604020202020204" pitchFamily="34" charset="0"/>
              <a:buChar char="•"/>
              <a:defRPr/>
            </a:pPr>
            <a:r>
              <a:rPr lang="en-US" dirty="0"/>
              <a:t>Extensible robot architecture ready to connect to next generation micro apps and services</a:t>
            </a:r>
          </a:p>
          <a:p>
            <a:pPr marL="362051" indent="-362051" defTabSz="1930938">
              <a:buFont typeface="Arial" panose="020B0604020202020204" pitchFamily="34" charset="0"/>
              <a:buChar char="•"/>
              <a:defRPr/>
            </a:pPr>
            <a:endParaRPr lang="en-US" dirty="0"/>
          </a:p>
          <a:p>
            <a:pPr defTabSz="1930938">
              <a:defRPr/>
            </a:pPr>
            <a:r>
              <a:rPr lang="en-US" b="1" dirty="0"/>
              <a:t>Developer Tools</a:t>
            </a:r>
          </a:p>
          <a:p>
            <a:pPr marL="362051" indent="-362051" defTabSz="1930938">
              <a:buFont typeface="Arial" panose="020B0604020202020204" pitchFamily="34" charset="0"/>
              <a:buChar char="•"/>
              <a:defRPr/>
            </a:pPr>
            <a:r>
              <a:rPr lang="en-US" dirty="0"/>
              <a:t>Robot Management</a:t>
            </a:r>
          </a:p>
          <a:p>
            <a:pPr marL="362051" indent="-362051" defTabSz="1930938">
              <a:buFont typeface="Arial" panose="020B0604020202020204" pitchFamily="34" charset="0"/>
              <a:buChar char="•"/>
              <a:defRPr/>
            </a:pPr>
            <a:r>
              <a:rPr lang="en-US" sz="2500" b="1" noProof="1">
                <a:ea typeface="ＭＳ Ｐゴシック"/>
              </a:rPr>
              <a:t>Kapplets revised </a:t>
            </a:r>
            <a:r>
              <a:rPr lang="en-US" sz="2500" noProof="1">
                <a:ea typeface="ＭＳ Ｐゴシック"/>
              </a:rPr>
              <a:t>Enterprise readiness</a:t>
            </a:r>
            <a:endParaRPr lang="en-US" b="1" dirty="0"/>
          </a:p>
          <a:p>
            <a:pPr defTabSz="1930938">
              <a:defRPr/>
            </a:pPr>
            <a:endParaRPr lang="en-US" dirty="0"/>
          </a:p>
          <a:p>
            <a:pPr defTabSz="1930938">
              <a:defRPr/>
            </a:pPr>
            <a:r>
              <a:rPr lang="en-US" sz="2500" b="1" noProof="1">
                <a:ea typeface="ＭＳ Ｐゴシック"/>
              </a:rPr>
              <a:t>Intelligent Automation Platform</a:t>
            </a:r>
          </a:p>
          <a:p>
            <a:pPr marL="362051" indent="-362051" defTabSz="1930938">
              <a:buFont typeface="Arial" panose="020B0604020202020204" pitchFamily="34" charset="0"/>
              <a:buChar char="•"/>
              <a:defRPr/>
            </a:pPr>
            <a:r>
              <a:rPr lang="en-US" sz="2500" dirty="0">
                <a:ea typeface="ＭＳ Ｐゴシック"/>
              </a:rPr>
              <a:t>Tighter integration with applications such as KTA, Document Transformation, etc.</a:t>
            </a:r>
            <a:endParaRPr lang="en-US" sz="2500" noProof="1">
              <a:ea typeface="ＭＳ Ｐゴシック"/>
            </a:endParaRPr>
          </a:p>
          <a:p>
            <a:pPr defTabSz="1930938">
              <a:defRPr/>
            </a:pPr>
            <a:endParaRPr lang="en-US" b="1" dirty="0"/>
          </a:p>
          <a:p>
            <a:endParaRPr lang="en-US" dirty="0"/>
          </a:p>
        </p:txBody>
      </p:sp>
      <p:sp>
        <p:nvSpPr>
          <p:cNvPr id="4" name="Slide Number Placeholder 3"/>
          <p:cNvSpPr>
            <a:spLocks noGrp="1"/>
          </p:cNvSpPr>
          <p:nvPr>
            <p:ph type="sldNum" sz="quarter" idx="5"/>
          </p:nvPr>
        </p:nvSpPr>
        <p:spPr/>
        <p:txBody>
          <a:bodyPr/>
          <a:lstStyle/>
          <a:p>
            <a:fld id="{AE87D6E9-5DD3-45AB-8092-B3C75CBC4910}" type="slidenum">
              <a:rPr lang="en-US" smtClean="0"/>
              <a:t>10</a:t>
            </a:fld>
            <a:endParaRPr lang="en-US"/>
          </a:p>
        </p:txBody>
      </p:sp>
    </p:spTree>
    <p:extLst>
      <p:ext uri="{BB962C8B-B14F-4D97-AF65-F5344CB8AC3E}">
        <p14:creationId xmlns:p14="http://schemas.microsoft.com/office/powerpoint/2010/main" val="686743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 deployment, scaling and management using Kubernetes and docker.</a:t>
            </a:r>
          </a:p>
        </p:txBody>
      </p:sp>
      <p:sp>
        <p:nvSpPr>
          <p:cNvPr id="4" name="Slide Number Placeholder 3"/>
          <p:cNvSpPr>
            <a:spLocks noGrp="1"/>
          </p:cNvSpPr>
          <p:nvPr>
            <p:ph type="sldNum" sz="quarter" idx="5"/>
          </p:nvPr>
        </p:nvSpPr>
        <p:spPr/>
        <p:txBody>
          <a:bodyPr/>
          <a:lstStyle/>
          <a:p>
            <a:fld id="{AE87D6E9-5DD3-45AB-8092-B3C75CBC4910}" type="slidenum">
              <a:rPr lang="en-US" smtClean="0"/>
              <a:t>11</a:t>
            </a:fld>
            <a:endParaRPr lang="en-US"/>
          </a:p>
        </p:txBody>
      </p:sp>
    </p:spTree>
    <p:extLst>
      <p:ext uri="{BB962C8B-B14F-4D97-AF65-F5344CB8AC3E}">
        <p14:creationId xmlns:p14="http://schemas.microsoft.com/office/powerpoint/2010/main" val="38532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Cloud AI Service Consumption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 </a:t>
            </a:r>
            <a:r>
              <a:rPr lang="en-US"/>
              <a:t>Increase and enhance automation by discovering insights in unstructured text and image analysis using natural language processing (NLP) from market leading cloud-based AI services without machine learning expertise.</a:t>
            </a:r>
            <a:endParaRPr lang="en-US" b="0"/>
          </a:p>
          <a:p>
            <a:endParaRPr lang="en-US" b="1"/>
          </a:p>
          <a:p>
            <a:r>
              <a:rPr lang="en-US" b="1"/>
              <a:t>License Enhancements in KAFRPA</a:t>
            </a:r>
          </a:p>
          <a:p>
            <a:r>
              <a:rPr lang="en-US"/>
              <a:t>- KAFRPA dashboard is sensitive to the type of license entered in management console.</a:t>
            </a:r>
          </a:p>
          <a:p>
            <a:pPr marL="171450" indent="-171450">
              <a:buFontTx/>
              <a:buChar char="-"/>
            </a:pPr>
            <a:r>
              <a:rPr lang="en-US"/>
              <a:t>CRE (Concurrent Robot Execution), and for limite</a:t>
            </a:r>
            <a:r>
              <a:rPr lang="en-US" b="0"/>
              <a:t>d customers that use KCU (Kapow compute unit), license is identified (no switching needed) and shows consumption of the license according to the license capacity.</a:t>
            </a:r>
          </a:p>
          <a:p>
            <a:pPr marL="171450" indent="-171450">
              <a:buFontTx/>
              <a:buChar char="-"/>
            </a:pPr>
            <a:r>
              <a:rPr lang="en-US" b="0"/>
              <a:t>You can see average usage, peak usage, etc.</a:t>
            </a:r>
          </a:p>
          <a:p>
            <a:endParaRPr lang="en-US" b="1"/>
          </a:p>
          <a:p>
            <a:r>
              <a:rPr lang="en-US" b="1"/>
              <a:t>Localization Advancements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 </a:t>
            </a:r>
            <a:r>
              <a:rPr lang="en-US" b="0">
                <a:solidFill>
                  <a:schemeClr val="tx1"/>
                </a:solidFill>
                <a:latin typeface="Calibri" panose="020F0502020204030204"/>
                <a:ea typeface="ＭＳ Ｐゴシック"/>
              </a:rPr>
              <a:t>French language is now added to the existing English and Japanese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solidFill>
                  <a:schemeClr val="tx1"/>
                </a:solidFill>
                <a:latin typeface="Calibri" panose="020F0502020204030204"/>
                <a:ea typeface="ＭＳ Ｐゴシック"/>
              </a:rPr>
              <a:t>- Our objective is to add a new language per release where capacity allows.</a:t>
            </a:r>
          </a:p>
          <a:p>
            <a:endParaRPr lang="en-US" b="1"/>
          </a:p>
          <a:p>
            <a:r>
              <a:rPr lang="en-US" b="1"/>
              <a:t>SignDoc Integration</a:t>
            </a:r>
          </a:p>
          <a:p>
            <a:pPr marL="0" marR="0" lvl="0" indent="0" fontAlgn="base">
              <a:lnSpc>
                <a:spcPct val="107000"/>
              </a:lnSpc>
              <a:spcBef>
                <a:spcPts val="0"/>
              </a:spcBef>
              <a:spcAft>
                <a:spcPts val="0"/>
              </a:spcAft>
              <a:buFont typeface="Arial" panose="020B0604020202020204" pitchFamily="34" charset="0"/>
              <a:buNone/>
              <a:tabLst>
                <a:tab pos="457200" algn="l"/>
              </a:tabLst>
            </a:pPr>
            <a:r>
              <a:rPr lang="en-US" sz="1200" b="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New advanced SignDoc Step to assign information and kick-off signing ceremonies. </a:t>
            </a:r>
            <a:b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Supporting IA strategy.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fontAlgn="base">
              <a:lnSpc>
                <a:spcPct val="107000"/>
              </a:lnSpc>
              <a:spcBef>
                <a:spcPts val="0"/>
              </a:spcBef>
              <a:spcAft>
                <a:spcPts val="0"/>
              </a:spcAft>
              <a:buFont typeface="Arial" panose="020B0604020202020204" pitchFamily="34" charset="0"/>
              <a:buNone/>
              <a:tabLst>
                <a:tab pos="457200" algn="l"/>
              </a:tabLst>
            </a:pPr>
            <a:r>
              <a:rPr lang="en-US"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 Integration between Kofax RPA and Kofax SignDoc to easily trigger from Kofax RPA a signing process.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b="0"/>
          </a:p>
          <a:p>
            <a:r>
              <a:rPr lang="en-US" b="1"/>
              <a:t>PDF Manipulation Engine</a:t>
            </a:r>
          </a:p>
          <a:p>
            <a:r>
              <a:rPr lang="en-US" b="0"/>
              <a:t>- Add and manipulate content in PDF forms.</a:t>
            </a:r>
          </a:p>
          <a:p>
            <a:endParaRPr lang="en-US" b="1"/>
          </a:p>
          <a:p>
            <a:r>
              <a:rPr lang="en-US" b="1"/>
              <a:t>Enhanced Robot Management</a:t>
            </a:r>
          </a:p>
          <a:p>
            <a:r>
              <a:rPr lang="en-US"/>
              <a:t>- Auto discovery of any applications and URLs that robots are accessing.</a:t>
            </a:r>
          </a:p>
          <a:p>
            <a:r>
              <a:rPr lang="en-US"/>
              <a:t>- This is added in log file and captured by analyzing robots looking at metadata and illustrated in a dashboard for ease of consumption.</a:t>
            </a:r>
          </a:p>
          <a:p>
            <a:r>
              <a:rPr lang="en-US"/>
              <a:t>- This helps when business applications need to be updated. You can quickly identify which robot need to be updated.</a:t>
            </a:r>
          </a:p>
          <a:p>
            <a:pPr marL="0" indent="0">
              <a:buFontTx/>
              <a:buNone/>
            </a:pPr>
            <a:endParaRPr lang="en-US"/>
          </a:p>
          <a:p>
            <a:pPr marL="0" indent="0">
              <a:buFontTx/>
              <a:buNone/>
            </a:pPr>
            <a:r>
              <a:rPr lang="en-US" b="1"/>
              <a:t>Improved Robot Building Tools</a:t>
            </a:r>
          </a:p>
          <a:p>
            <a:pPr marL="0" indent="0">
              <a:buFontTx/>
              <a:buNone/>
            </a:pPr>
            <a:r>
              <a:rPr lang="en-US"/>
              <a:t>-- Search and find usage (Free text search and find variables, devices, exceptions)</a:t>
            </a:r>
          </a:p>
          <a:p>
            <a:pPr marL="0" indent="0">
              <a:buFontTx/>
              <a:buNone/>
            </a:pPr>
            <a:r>
              <a:rPr lang="en-US"/>
              <a:t>-- Show dependencies (easily see what other files are used by robots in design studio)</a:t>
            </a:r>
          </a:p>
          <a:p>
            <a:pPr marL="0" indent="0">
              <a:buFontTx/>
              <a:buNone/>
            </a:pPr>
            <a:r>
              <a:rPr lang="en-US"/>
              <a:t>-- Back by popular demand is Concurrent debugging (edit a robot while another is running in the debugger)</a:t>
            </a:r>
          </a:p>
          <a:p>
            <a:pPr marL="0" indent="0">
              <a:buFontTx/>
              <a:buNone/>
            </a:pPr>
            <a:r>
              <a:rPr lang="en-US"/>
              <a:t>-- Create a new robot directly from the call robot step - significantly quicker to create a new robot in design studio by defining input and outputs</a:t>
            </a:r>
          </a:p>
          <a:p>
            <a:pPr marL="0" indent="0">
              <a:buFontTx/>
              <a:buNone/>
            </a:pPr>
            <a:r>
              <a:rPr lang="en-US"/>
              <a:t>-- Go to step location - location code in robots - go to a step from an error message for instance</a:t>
            </a:r>
          </a:p>
          <a:p>
            <a:pPr marL="0" indent="0">
              <a:buFontTx/>
              <a:buNone/>
            </a:pPr>
            <a:r>
              <a:rPr lang="en-US"/>
              <a:t>-- Device mapping as parameters (Pass a dynamic mapping to a robot with a static device to reuse connection).</a:t>
            </a:r>
          </a:p>
          <a:p>
            <a:pPr marL="0" indent="0">
              <a:buFontTx/>
              <a:buNone/>
            </a:pPr>
            <a:endParaRPr lang="en-US"/>
          </a:p>
          <a:p>
            <a:r>
              <a:rPr lang="en-US" b="1"/>
              <a:t>Auto-Documentation Generation</a:t>
            </a:r>
          </a:p>
          <a:p>
            <a:r>
              <a:rPr lang="en-US"/>
              <a:t>- The ability to generate robot documentation from metadata, comments and the structure of the robot.</a:t>
            </a:r>
          </a:p>
          <a:p>
            <a:r>
              <a:rPr lang="en-US"/>
              <a:t>- This is a feature that supports our customers with audit, general compliance and governance.</a:t>
            </a:r>
          </a:p>
          <a:p>
            <a:r>
              <a:rPr lang="en-US"/>
              <a:t>- We will demo that today.</a:t>
            </a:r>
          </a:p>
          <a:p>
            <a:pPr marL="0" indent="0">
              <a:buFontTx/>
              <a:buNone/>
            </a:pPr>
            <a:endParaRPr lang="en-US"/>
          </a:p>
        </p:txBody>
      </p:sp>
      <p:sp>
        <p:nvSpPr>
          <p:cNvPr id="4" name="Slide Number Placeholder 3"/>
          <p:cNvSpPr>
            <a:spLocks noGrp="1"/>
          </p:cNvSpPr>
          <p:nvPr>
            <p:ph type="sldNum" sz="quarter" idx="5"/>
          </p:nvPr>
        </p:nvSpPr>
        <p:spPr/>
        <p:txBody>
          <a:bodyPr/>
          <a:lstStyle/>
          <a:p>
            <a:fld id="{AE87D6E9-5DD3-45AB-8092-B3C75CBC4910}" type="slidenum">
              <a:rPr lang="en-US" smtClean="0"/>
              <a:t>14</a:t>
            </a:fld>
            <a:endParaRPr lang="en-US"/>
          </a:p>
        </p:txBody>
      </p:sp>
    </p:spTree>
    <p:extLst>
      <p:ext uri="{BB962C8B-B14F-4D97-AF65-F5344CB8AC3E}">
        <p14:creationId xmlns:p14="http://schemas.microsoft.com/office/powerpoint/2010/main" val="2455043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jpe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6" Type="http://schemas.openxmlformats.org/officeDocument/2006/relationships/image" Target="../media/image77.png"/><Relationship Id="rId21" Type="http://schemas.openxmlformats.org/officeDocument/2006/relationships/image" Target="../media/image72.png"/><Relationship Id="rId42" Type="http://schemas.openxmlformats.org/officeDocument/2006/relationships/image" Target="../media/image93.png"/><Relationship Id="rId47" Type="http://schemas.openxmlformats.org/officeDocument/2006/relationships/image" Target="../media/image98.png"/><Relationship Id="rId63" Type="http://schemas.openxmlformats.org/officeDocument/2006/relationships/image" Target="../media/image114.png"/><Relationship Id="rId68" Type="http://schemas.openxmlformats.org/officeDocument/2006/relationships/image" Target="../media/image119.png"/><Relationship Id="rId16" Type="http://schemas.openxmlformats.org/officeDocument/2006/relationships/image" Target="../media/image6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png"/><Relationship Id="rId40" Type="http://schemas.openxmlformats.org/officeDocument/2006/relationships/image" Target="../media/image91.png"/><Relationship Id="rId45" Type="http://schemas.openxmlformats.org/officeDocument/2006/relationships/image" Target="../media/image96.png"/><Relationship Id="rId53" Type="http://schemas.openxmlformats.org/officeDocument/2006/relationships/image" Target="../media/image104.png"/><Relationship Id="rId58" Type="http://schemas.openxmlformats.org/officeDocument/2006/relationships/image" Target="../media/image109.png"/><Relationship Id="rId66" Type="http://schemas.openxmlformats.org/officeDocument/2006/relationships/image" Target="../media/image117.png"/><Relationship Id="rId74" Type="http://schemas.openxmlformats.org/officeDocument/2006/relationships/image" Target="../media/image125.png"/><Relationship Id="rId79" Type="http://schemas.openxmlformats.org/officeDocument/2006/relationships/image" Target="../media/image130.png"/><Relationship Id="rId5" Type="http://schemas.openxmlformats.org/officeDocument/2006/relationships/image" Target="../media/image56.png"/><Relationship Id="rId61" Type="http://schemas.openxmlformats.org/officeDocument/2006/relationships/image" Target="../media/image112.png"/><Relationship Id="rId19" Type="http://schemas.openxmlformats.org/officeDocument/2006/relationships/image" Target="../media/image7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 Id="rId43" Type="http://schemas.openxmlformats.org/officeDocument/2006/relationships/image" Target="../media/image94.png"/><Relationship Id="rId48" Type="http://schemas.openxmlformats.org/officeDocument/2006/relationships/image" Target="../media/image99.png"/><Relationship Id="rId56" Type="http://schemas.openxmlformats.org/officeDocument/2006/relationships/image" Target="../media/image107.png"/><Relationship Id="rId64" Type="http://schemas.openxmlformats.org/officeDocument/2006/relationships/image" Target="../media/image115.png"/><Relationship Id="rId69" Type="http://schemas.openxmlformats.org/officeDocument/2006/relationships/image" Target="../media/image120.png"/><Relationship Id="rId77" Type="http://schemas.openxmlformats.org/officeDocument/2006/relationships/image" Target="../media/image128.png"/><Relationship Id="rId8" Type="http://schemas.openxmlformats.org/officeDocument/2006/relationships/image" Target="../media/image59.png"/><Relationship Id="rId51" Type="http://schemas.openxmlformats.org/officeDocument/2006/relationships/image" Target="../media/image102.png"/><Relationship Id="rId72" Type="http://schemas.openxmlformats.org/officeDocument/2006/relationships/image" Target="../media/image123.png"/><Relationship Id="rId80" Type="http://schemas.openxmlformats.org/officeDocument/2006/relationships/image" Target="../media/image131.png"/><Relationship Id="rId3" Type="http://schemas.openxmlformats.org/officeDocument/2006/relationships/image" Target="../media/image54.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89.png"/><Relationship Id="rId46" Type="http://schemas.openxmlformats.org/officeDocument/2006/relationships/image" Target="../media/image97.png"/><Relationship Id="rId59" Type="http://schemas.openxmlformats.org/officeDocument/2006/relationships/image" Target="../media/image110.png"/><Relationship Id="rId67" Type="http://schemas.openxmlformats.org/officeDocument/2006/relationships/image" Target="../media/image118.png"/><Relationship Id="rId20" Type="http://schemas.openxmlformats.org/officeDocument/2006/relationships/image" Target="../media/image71.png"/><Relationship Id="rId41" Type="http://schemas.openxmlformats.org/officeDocument/2006/relationships/image" Target="../media/image92.png"/><Relationship Id="rId54" Type="http://schemas.openxmlformats.org/officeDocument/2006/relationships/image" Target="../media/image105.png"/><Relationship Id="rId62" Type="http://schemas.openxmlformats.org/officeDocument/2006/relationships/image" Target="../media/image113.png"/><Relationship Id="rId70" Type="http://schemas.openxmlformats.org/officeDocument/2006/relationships/image" Target="../media/image121.png"/><Relationship Id="rId75" Type="http://schemas.openxmlformats.org/officeDocument/2006/relationships/image" Target="../media/image126.png"/><Relationship Id="rId1" Type="http://schemas.openxmlformats.org/officeDocument/2006/relationships/slideMaster" Target="../slideMasters/slideMaster1.xml"/><Relationship Id="rId6" Type="http://schemas.openxmlformats.org/officeDocument/2006/relationships/image" Target="../media/image57.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49" Type="http://schemas.openxmlformats.org/officeDocument/2006/relationships/image" Target="../media/image100.png"/><Relationship Id="rId57" Type="http://schemas.openxmlformats.org/officeDocument/2006/relationships/image" Target="../media/image108.png"/><Relationship Id="rId10" Type="http://schemas.openxmlformats.org/officeDocument/2006/relationships/image" Target="../media/image61.png"/><Relationship Id="rId31" Type="http://schemas.openxmlformats.org/officeDocument/2006/relationships/image" Target="../media/image82.png"/><Relationship Id="rId44" Type="http://schemas.openxmlformats.org/officeDocument/2006/relationships/image" Target="../media/image95.png"/><Relationship Id="rId52" Type="http://schemas.openxmlformats.org/officeDocument/2006/relationships/image" Target="../media/image103.png"/><Relationship Id="rId60" Type="http://schemas.openxmlformats.org/officeDocument/2006/relationships/image" Target="../media/image111.png"/><Relationship Id="rId65" Type="http://schemas.openxmlformats.org/officeDocument/2006/relationships/image" Target="../media/image116.png"/><Relationship Id="rId73" Type="http://schemas.openxmlformats.org/officeDocument/2006/relationships/image" Target="../media/image124.png"/><Relationship Id="rId78" Type="http://schemas.openxmlformats.org/officeDocument/2006/relationships/image" Target="../media/image129.png"/><Relationship Id="rId4" Type="http://schemas.openxmlformats.org/officeDocument/2006/relationships/image" Target="../media/image55.png"/><Relationship Id="rId9" Type="http://schemas.openxmlformats.org/officeDocument/2006/relationships/image" Target="../media/image60.png"/><Relationship Id="rId13" Type="http://schemas.openxmlformats.org/officeDocument/2006/relationships/image" Target="../media/image64.png"/><Relationship Id="rId18" Type="http://schemas.openxmlformats.org/officeDocument/2006/relationships/image" Target="../media/image69.png"/><Relationship Id="rId39" Type="http://schemas.openxmlformats.org/officeDocument/2006/relationships/image" Target="../media/image90.png"/><Relationship Id="rId34" Type="http://schemas.openxmlformats.org/officeDocument/2006/relationships/image" Target="../media/image85.png"/><Relationship Id="rId50" Type="http://schemas.openxmlformats.org/officeDocument/2006/relationships/image" Target="../media/image101.png"/><Relationship Id="rId55" Type="http://schemas.openxmlformats.org/officeDocument/2006/relationships/image" Target="../media/image106.png"/><Relationship Id="rId76" Type="http://schemas.openxmlformats.org/officeDocument/2006/relationships/image" Target="../media/image127.png"/><Relationship Id="rId7" Type="http://schemas.openxmlformats.org/officeDocument/2006/relationships/image" Target="../media/image58.png"/><Relationship Id="rId71" Type="http://schemas.openxmlformats.org/officeDocument/2006/relationships/image" Target="../media/image122.png"/><Relationship Id="rId2" Type="http://schemas.openxmlformats.org/officeDocument/2006/relationships/image" Target="../media/image8.png"/><Relationship Id="rId29" Type="http://schemas.openxmlformats.org/officeDocument/2006/relationships/image" Target="../media/image80.png"/></Relationships>
</file>

<file path=ppt/slideLayouts/_rels/slideLayout65.xml.rels><?xml version="1.0" encoding="UTF-8" standalone="yes"?>
<Relationships xmlns="http://schemas.openxmlformats.org/package/2006/relationships"><Relationship Id="rId26" Type="http://schemas.openxmlformats.org/officeDocument/2006/relationships/image" Target="../media/image155.png"/><Relationship Id="rId21" Type="http://schemas.openxmlformats.org/officeDocument/2006/relationships/image" Target="../media/image150.png"/><Relationship Id="rId42" Type="http://schemas.openxmlformats.org/officeDocument/2006/relationships/image" Target="../media/image171.png"/><Relationship Id="rId47" Type="http://schemas.openxmlformats.org/officeDocument/2006/relationships/image" Target="../media/image176.png"/><Relationship Id="rId63" Type="http://schemas.openxmlformats.org/officeDocument/2006/relationships/image" Target="../media/image192.png"/><Relationship Id="rId68" Type="http://schemas.openxmlformats.org/officeDocument/2006/relationships/image" Target="../media/image197.png"/><Relationship Id="rId16" Type="http://schemas.openxmlformats.org/officeDocument/2006/relationships/image" Target="../media/image145.png"/><Relationship Id="rId11" Type="http://schemas.openxmlformats.org/officeDocument/2006/relationships/image" Target="../media/image140.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png"/><Relationship Id="rId40" Type="http://schemas.openxmlformats.org/officeDocument/2006/relationships/image" Target="../media/image169.png"/><Relationship Id="rId45" Type="http://schemas.openxmlformats.org/officeDocument/2006/relationships/image" Target="../media/image174.png"/><Relationship Id="rId53" Type="http://schemas.openxmlformats.org/officeDocument/2006/relationships/image" Target="../media/image182.png"/><Relationship Id="rId58" Type="http://schemas.openxmlformats.org/officeDocument/2006/relationships/image" Target="../media/image187.png"/><Relationship Id="rId66" Type="http://schemas.openxmlformats.org/officeDocument/2006/relationships/image" Target="../media/image195.png"/><Relationship Id="rId74" Type="http://schemas.openxmlformats.org/officeDocument/2006/relationships/image" Target="../media/image203.png"/><Relationship Id="rId79" Type="http://schemas.openxmlformats.org/officeDocument/2006/relationships/image" Target="../media/image208.png"/><Relationship Id="rId5" Type="http://schemas.openxmlformats.org/officeDocument/2006/relationships/image" Target="../media/image134.png"/><Relationship Id="rId61" Type="http://schemas.openxmlformats.org/officeDocument/2006/relationships/image" Target="../media/image190.png"/><Relationship Id="rId19" Type="http://schemas.openxmlformats.org/officeDocument/2006/relationships/image" Target="../media/image14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172.png"/><Relationship Id="rId48" Type="http://schemas.openxmlformats.org/officeDocument/2006/relationships/image" Target="../media/image177.png"/><Relationship Id="rId56" Type="http://schemas.openxmlformats.org/officeDocument/2006/relationships/image" Target="../media/image185.png"/><Relationship Id="rId64" Type="http://schemas.openxmlformats.org/officeDocument/2006/relationships/image" Target="../media/image193.png"/><Relationship Id="rId69" Type="http://schemas.openxmlformats.org/officeDocument/2006/relationships/image" Target="../media/image198.png"/><Relationship Id="rId77" Type="http://schemas.openxmlformats.org/officeDocument/2006/relationships/image" Target="../media/image206.png"/><Relationship Id="rId8" Type="http://schemas.openxmlformats.org/officeDocument/2006/relationships/image" Target="../media/image137.png"/><Relationship Id="rId51" Type="http://schemas.openxmlformats.org/officeDocument/2006/relationships/image" Target="../media/image180.png"/><Relationship Id="rId72" Type="http://schemas.openxmlformats.org/officeDocument/2006/relationships/image" Target="../media/image201.png"/><Relationship Id="rId80" Type="http://schemas.openxmlformats.org/officeDocument/2006/relationships/image" Target="../media/image209.png"/><Relationship Id="rId3" Type="http://schemas.openxmlformats.org/officeDocument/2006/relationships/image" Target="../media/image132.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5.png"/><Relationship Id="rId59" Type="http://schemas.openxmlformats.org/officeDocument/2006/relationships/image" Target="../media/image188.png"/><Relationship Id="rId67" Type="http://schemas.openxmlformats.org/officeDocument/2006/relationships/image" Target="../media/image196.png"/><Relationship Id="rId20" Type="http://schemas.openxmlformats.org/officeDocument/2006/relationships/image" Target="../media/image149.png"/><Relationship Id="rId41" Type="http://schemas.openxmlformats.org/officeDocument/2006/relationships/image" Target="../media/image170.png"/><Relationship Id="rId54" Type="http://schemas.openxmlformats.org/officeDocument/2006/relationships/image" Target="../media/image183.png"/><Relationship Id="rId62" Type="http://schemas.openxmlformats.org/officeDocument/2006/relationships/image" Target="../media/image191.png"/><Relationship Id="rId70" Type="http://schemas.openxmlformats.org/officeDocument/2006/relationships/image" Target="../media/image199.png"/><Relationship Id="rId75" Type="http://schemas.openxmlformats.org/officeDocument/2006/relationships/image" Target="../media/image204.png"/><Relationship Id="rId1" Type="http://schemas.openxmlformats.org/officeDocument/2006/relationships/slideMaster" Target="../slideMasters/slideMaster1.xml"/><Relationship Id="rId6" Type="http://schemas.openxmlformats.org/officeDocument/2006/relationships/image" Target="../media/image135.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165.png"/><Relationship Id="rId49" Type="http://schemas.openxmlformats.org/officeDocument/2006/relationships/image" Target="../media/image178.png"/><Relationship Id="rId57" Type="http://schemas.openxmlformats.org/officeDocument/2006/relationships/image" Target="../media/image186.png"/><Relationship Id="rId10" Type="http://schemas.openxmlformats.org/officeDocument/2006/relationships/image" Target="../media/image139.png"/><Relationship Id="rId31" Type="http://schemas.openxmlformats.org/officeDocument/2006/relationships/image" Target="../media/image160.png"/><Relationship Id="rId44" Type="http://schemas.openxmlformats.org/officeDocument/2006/relationships/image" Target="../media/image173.png"/><Relationship Id="rId52" Type="http://schemas.openxmlformats.org/officeDocument/2006/relationships/image" Target="../media/image181.png"/><Relationship Id="rId60" Type="http://schemas.openxmlformats.org/officeDocument/2006/relationships/image" Target="../media/image189.png"/><Relationship Id="rId65" Type="http://schemas.openxmlformats.org/officeDocument/2006/relationships/image" Target="../media/image194.png"/><Relationship Id="rId73" Type="http://schemas.openxmlformats.org/officeDocument/2006/relationships/image" Target="../media/image202.png"/><Relationship Id="rId78" Type="http://schemas.openxmlformats.org/officeDocument/2006/relationships/image" Target="../media/image207.png"/><Relationship Id="rId4" Type="http://schemas.openxmlformats.org/officeDocument/2006/relationships/image" Target="../media/image133.png"/><Relationship Id="rId9" Type="http://schemas.openxmlformats.org/officeDocument/2006/relationships/image" Target="../media/image138.png"/><Relationship Id="rId13" Type="http://schemas.openxmlformats.org/officeDocument/2006/relationships/image" Target="../media/image142.png"/><Relationship Id="rId18" Type="http://schemas.openxmlformats.org/officeDocument/2006/relationships/image" Target="../media/image147.png"/><Relationship Id="rId39" Type="http://schemas.openxmlformats.org/officeDocument/2006/relationships/image" Target="../media/image168.png"/><Relationship Id="rId34" Type="http://schemas.openxmlformats.org/officeDocument/2006/relationships/image" Target="../media/image163.png"/><Relationship Id="rId50" Type="http://schemas.openxmlformats.org/officeDocument/2006/relationships/image" Target="../media/image179.png"/><Relationship Id="rId55" Type="http://schemas.openxmlformats.org/officeDocument/2006/relationships/image" Target="../media/image184.png"/><Relationship Id="rId76" Type="http://schemas.openxmlformats.org/officeDocument/2006/relationships/image" Target="../media/image205.png"/><Relationship Id="rId7" Type="http://schemas.openxmlformats.org/officeDocument/2006/relationships/image" Target="../media/image136.png"/><Relationship Id="rId71" Type="http://schemas.openxmlformats.org/officeDocument/2006/relationships/image" Target="../media/image200.png"/><Relationship Id="rId2" Type="http://schemas.openxmlformats.org/officeDocument/2006/relationships/image" Target="../media/image8.png"/><Relationship Id="rId29" Type="http://schemas.openxmlformats.org/officeDocument/2006/relationships/image" Target="../media/image158.png"/></Relationships>
</file>

<file path=ppt/slideLayouts/_rels/slideLayout66.xml.rels><?xml version="1.0" encoding="UTF-8" standalone="yes"?>
<Relationships xmlns="http://schemas.openxmlformats.org/package/2006/relationships"><Relationship Id="rId26" Type="http://schemas.openxmlformats.org/officeDocument/2006/relationships/image" Target="../media/image233.png"/><Relationship Id="rId21" Type="http://schemas.openxmlformats.org/officeDocument/2006/relationships/image" Target="../media/image228.png"/><Relationship Id="rId42" Type="http://schemas.openxmlformats.org/officeDocument/2006/relationships/image" Target="../media/image249.png"/><Relationship Id="rId47" Type="http://schemas.openxmlformats.org/officeDocument/2006/relationships/image" Target="../media/image254.png"/><Relationship Id="rId63" Type="http://schemas.openxmlformats.org/officeDocument/2006/relationships/image" Target="../media/image270.png"/><Relationship Id="rId68" Type="http://schemas.openxmlformats.org/officeDocument/2006/relationships/image" Target="../media/image275.png"/><Relationship Id="rId16" Type="http://schemas.openxmlformats.org/officeDocument/2006/relationships/image" Target="../media/image223.png"/><Relationship Id="rId11" Type="http://schemas.openxmlformats.org/officeDocument/2006/relationships/image" Target="../media/image218.png"/><Relationship Id="rId24" Type="http://schemas.openxmlformats.org/officeDocument/2006/relationships/image" Target="../media/image231.png"/><Relationship Id="rId32" Type="http://schemas.openxmlformats.org/officeDocument/2006/relationships/image" Target="../media/image239.png"/><Relationship Id="rId37" Type="http://schemas.openxmlformats.org/officeDocument/2006/relationships/image" Target="../media/image244.png"/><Relationship Id="rId40" Type="http://schemas.openxmlformats.org/officeDocument/2006/relationships/image" Target="../media/image247.png"/><Relationship Id="rId45" Type="http://schemas.openxmlformats.org/officeDocument/2006/relationships/image" Target="../media/image252.png"/><Relationship Id="rId53" Type="http://schemas.openxmlformats.org/officeDocument/2006/relationships/image" Target="../media/image260.png"/><Relationship Id="rId58" Type="http://schemas.openxmlformats.org/officeDocument/2006/relationships/image" Target="../media/image265.png"/><Relationship Id="rId66" Type="http://schemas.openxmlformats.org/officeDocument/2006/relationships/image" Target="../media/image273.png"/><Relationship Id="rId74" Type="http://schemas.openxmlformats.org/officeDocument/2006/relationships/image" Target="../media/image281.png"/><Relationship Id="rId79" Type="http://schemas.openxmlformats.org/officeDocument/2006/relationships/image" Target="../media/image286.png"/><Relationship Id="rId5" Type="http://schemas.openxmlformats.org/officeDocument/2006/relationships/image" Target="../media/image212.png"/><Relationship Id="rId61" Type="http://schemas.openxmlformats.org/officeDocument/2006/relationships/image" Target="../media/image268.png"/><Relationship Id="rId19" Type="http://schemas.openxmlformats.org/officeDocument/2006/relationships/image" Target="../media/image226.png"/><Relationship Id="rId14" Type="http://schemas.openxmlformats.org/officeDocument/2006/relationships/image" Target="../media/image221.png"/><Relationship Id="rId22" Type="http://schemas.openxmlformats.org/officeDocument/2006/relationships/image" Target="../media/image229.png"/><Relationship Id="rId27" Type="http://schemas.openxmlformats.org/officeDocument/2006/relationships/image" Target="../media/image234.png"/><Relationship Id="rId30" Type="http://schemas.openxmlformats.org/officeDocument/2006/relationships/image" Target="../media/image237.png"/><Relationship Id="rId35" Type="http://schemas.openxmlformats.org/officeDocument/2006/relationships/image" Target="../media/image242.png"/><Relationship Id="rId43" Type="http://schemas.openxmlformats.org/officeDocument/2006/relationships/image" Target="../media/image250.png"/><Relationship Id="rId48" Type="http://schemas.openxmlformats.org/officeDocument/2006/relationships/image" Target="../media/image255.png"/><Relationship Id="rId56" Type="http://schemas.openxmlformats.org/officeDocument/2006/relationships/image" Target="../media/image263.png"/><Relationship Id="rId64" Type="http://schemas.openxmlformats.org/officeDocument/2006/relationships/image" Target="../media/image271.png"/><Relationship Id="rId69" Type="http://schemas.openxmlformats.org/officeDocument/2006/relationships/image" Target="../media/image276.png"/><Relationship Id="rId77" Type="http://schemas.openxmlformats.org/officeDocument/2006/relationships/image" Target="../media/image284.png"/><Relationship Id="rId8" Type="http://schemas.openxmlformats.org/officeDocument/2006/relationships/image" Target="../media/image215.png"/><Relationship Id="rId51" Type="http://schemas.openxmlformats.org/officeDocument/2006/relationships/image" Target="../media/image258.png"/><Relationship Id="rId72" Type="http://schemas.openxmlformats.org/officeDocument/2006/relationships/image" Target="../media/image279.png"/><Relationship Id="rId80" Type="http://schemas.openxmlformats.org/officeDocument/2006/relationships/image" Target="../media/image287.png"/><Relationship Id="rId3" Type="http://schemas.openxmlformats.org/officeDocument/2006/relationships/image" Target="../media/image210.png"/><Relationship Id="rId12" Type="http://schemas.openxmlformats.org/officeDocument/2006/relationships/image" Target="../media/image219.png"/><Relationship Id="rId17" Type="http://schemas.openxmlformats.org/officeDocument/2006/relationships/image" Target="../media/image224.png"/><Relationship Id="rId25" Type="http://schemas.openxmlformats.org/officeDocument/2006/relationships/image" Target="../media/image232.png"/><Relationship Id="rId33" Type="http://schemas.openxmlformats.org/officeDocument/2006/relationships/image" Target="../media/image240.png"/><Relationship Id="rId38" Type="http://schemas.openxmlformats.org/officeDocument/2006/relationships/image" Target="../media/image245.png"/><Relationship Id="rId46" Type="http://schemas.openxmlformats.org/officeDocument/2006/relationships/image" Target="../media/image253.png"/><Relationship Id="rId59" Type="http://schemas.openxmlformats.org/officeDocument/2006/relationships/image" Target="../media/image266.png"/><Relationship Id="rId67" Type="http://schemas.openxmlformats.org/officeDocument/2006/relationships/image" Target="../media/image274.png"/><Relationship Id="rId20" Type="http://schemas.openxmlformats.org/officeDocument/2006/relationships/image" Target="../media/image227.png"/><Relationship Id="rId41" Type="http://schemas.openxmlformats.org/officeDocument/2006/relationships/image" Target="../media/image248.png"/><Relationship Id="rId54" Type="http://schemas.openxmlformats.org/officeDocument/2006/relationships/image" Target="../media/image261.png"/><Relationship Id="rId62" Type="http://schemas.openxmlformats.org/officeDocument/2006/relationships/image" Target="../media/image269.png"/><Relationship Id="rId70" Type="http://schemas.openxmlformats.org/officeDocument/2006/relationships/image" Target="../media/image277.png"/><Relationship Id="rId75" Type="http://schemas.openxmlformats.org/officeDocument/2006/relationships/image" Target="../media/image282.png"/><Relationship Id="rId1" Type="http://schemas.openxmlformats.org/officeDocument/2006/relationships/slideMaster" Target="../slideMasters/slideMaster1.xml"/><Relationship Id="rId6" Type="http://schemas.openxmlformats.org/officeDocument/2006/relationships/image" Target="../media/image213.png"/><Relationship Id="rId15" Type="http://schemas.openxmlformats.org/officeDocument/2006/relationships/image" Target="../media/image222.png"/><Relationship Id="rId23" Type="http://schemas.openxmlformats.org/officeDocument/2006/relationships/image" Target="../media/image230.png"/><Relationship Id="rId28" Type="http://schemas.openxmlformats.org/officeDocument/2006/relationships/image" Target="../media/image235.png"/><Relationship Id="rId36" Type="http://schemas.openxmlformats.org/officeDocument/2006/relationships/image" Target="../media/image243.png"/><Relationship Id="rId49" Type="http://schemas.openxmlformats.org/officeDocument/2006/relationships/image" Target="../media/image256.png"/><Relationship Id="rId57" Type="http://schemas.openxmlformats.org/officeDocument/2006/relationships/image" Target="../media/image264.png"/><Relationship Id="rId10" Type="http://schemas.openxmlformats.org/officeDocument/2006/relationships/image" Target="../media/image217.png"/><Relationship Id="rId31" Type="http://schemas.openxmlformats.org/officeDocument/2006/relationships/image" Target="../media/image238.png"/><Relationship Id="rId44" Type="http://schemas.openxmlformats.org/officeDocument/2006/relationships/image" Target="../media/image251.png"/><Relationship Id="rId52" Type="http://schemas.openxmlformats.org/officeDocument/2006/relationships/image" Target="../media/image259.png"/><Relationship Id="rId60" Type="http://schemas.openxmlformats.org/officeDocument/2006/relationships/image" Target="../media/image267.png"/><Relationship Id="rId65" Type="http://schemas.openxmlformats.org/officeDocument/2006/relationships/image" Target="../media/image272.png"/><Relationship Id="rId73" Type="http://schemas.openxmlformats.org/officeDocument/2006/relationships/image" Target="../media/image280.png"/><Relationship Id="rId78" Type="http://schemas.openxmlformats.org/officeDocument/2006/relationships/image" Target="../media/image285.png"/><Relationship Id="rId4" Type="http://schemas.openxmlformats.org/officeDocument/2006/relationships/image" Target="../media/image211.png"/><Relationship Id="rId9" Type="http://schemas.openxmlformats.org/officeDocument/2006/relationships/image" Target="../media/image216.png"/><Relationship Id="rId13" Type="http://schemas.openxmlformats.org/officeDocument/2006/relationships/image" Target="../media/image220.png"/><Relationship Id="rId18" Type="http://schemas.openxmlformats.org/officeDocument/2006/relationships/image" Target="../media/image225.png"/><Relationship Id="rId39" Type="http://schemas.openxmlformats.org/officeDocument/2006/relationships/image" Target="../media/image246.png"/><Relationship Id="rId34" Type="http://schemas.openxmlformats.org/officeDocument/2006/relationships/image" Target="../media/image241.png"/><Relationship Id="rId50" Type="http://schemas.openxmlformats.org/officeDocument/2006/relationships/image" Target="../media/image257.png"/><Relationship Id="rId55" Type="http://schemas.openxmlformats.org/officeDocument/2006/relationships/image" Target="../media/image262.png"/><Relationship Id="rId76" Type="http://schemas.openxmlformats.org/officeDocument/2006/relationships/image" Target="../media/image283.png"/><Relationship Id="rId7" Type="http://schemas.openxmlformats.org/officeDocument/2006/relationships/image" Target="../media/image214.png"/><Relationship Id="rId71" Type="http://schemas.openxmlformats.org/officeDocument/2006/relationships/image" Target="../media/image278.png"/><Relationship Id="rId2" Type="http://schemas.openxmlformats.org/officeDocument/2006/relationships/image" Target="../media/image8.png"/><Relationship Id="rId29" Type="http://schemas.openxmlformats.org/officeDocument/2006/relationships/image" Target="../media/image23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9.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34B524-D8E4-45FD-84E1-2E128881FE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0154C71-D497-48BD-A2EF-A2A7AD1A7D78}"/>
              </a:ext>
            </a:extLst>
          </p:cNvPr>
          <p:cNvSpPr/>
          <p:nvPr userDrawn="1"/>
        </p:nvSpPr>
        <p:spPr>
          <a:xfrm>
            <a:off x="-1" y="1365132"/>
            <a:ext cx="12192001" cy="4325058"/>
          </a:xfrm>
          <a:prstGeom prst="rect">
            <a:avLst/>
          </a:prstGeom>
          <a:gradFill flip="none" rotWithShape="1">
            <a:gsLst>
              <a:gs pos="0">
                <a:schemeClr val="accent5">
                  <a:alpha val="0"/>
                </a:schemeClr>
              </a:gs>
              <a:gs pos="100000">
                <a:schemeClr val="accent5">
                  <a:lumMod val="50000"/>
                  <a:alpha val="6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835847"/>
            <a:ext cx="10833262" cy="2332320"/>
          </a:xfrm>
        </p:spPr>
        <p:txBody>
          <a:bodyPr anchor="b">
            <a:noAutofit/>
          </a:bodyPr>
          <a:lstStyle>
            <a:lvl1pPr algn="ctr">
              <a:defRPr sz="4500" cap="none" baseline="0">
                <a:solidFill>
                  <a:schemeClr val="accent4"/>
                </a:solidFill>
                <a:effectLst>
                  <a:outerShdw blurRad="190500" algn="ctr" rotWithShape="0">
                    <a:schemeClr val="accent5">
                      <a:alpha val="40000"/>
                    </a:schemeClr>
                  </a:outerShdw>
                </a:effectLst>
              </a:defRPr>
            </a:lvl1pPr>
          </a:lstStyle>
          <a:p>
            <a:r>
              <a:rPr lang="en-US"/>
              <a:t>Click to edit Master title style</a:t>
            </a:r>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308986"/>
            <a:ext cx="10833262" cy="954434"/>
          </a:xfrm>
          <a:prstGeom prst="rect">
            <a:avLst/>
          </a:prstGeom>
        </p:spPr>
        <p:txBody>
          <a:bodyPr>
            <a:noAutofit/>
          </a:bodyPr>
          <a:lstStyle>
            <a:lvl1pPr marL="0" indent="0" algn="ctr">
              <a:buNone/>
              <a:defRPr sz="2400">
                <a:solidFill>
                  <a:schemeClr val="bg2"/>
                </a:solidFill>
                <a:effectLst>
                  <a:outerShdw blurRad="190500" algn="ctr" rotWithShape="0">
                    <a:schemeClr val="accent5">
                      <a:alpha val="40000"/>
                    </a:scheme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a:xfrm>
            <a:off x="11326439" y="6356350"/>
            <a:ext cx="613311" cy="365125"/>
          </a:xfrm>
          <a:prstGeom prst="rect">
            <a:avLst/>
          </a:prstGeom>
        </p:spPr>
        <p:txBody>
          <a:bodyPr/>
          <a:lstStyle/>
          <a:p>
            <a:fld id="{151725ED-AB00-4B02-A764-80C23BBB66A4}" type="slidenum">
              <a:rPr lang="en-US" smtClean="0"/>
              <a:pPr/>
              <a:t>‹#›</a:t>
            </a:fld>
            <a:endParaRPr lang="en-US"/>
          </a:p>
        </p:txBody>
      </p:sp>
      <p:sp>
        <p:nvSpPr>
          <p:cNvPr id="8" name="Rectangle 7">
            <a:extLst>
              <a:ext uri="{FF2B5EF4-FFF2-40B4-BE49-F238E27FC236}">
                <a16:creationId xmlns:a16="http://schemas.microsoft.com/office/drawing/2014/main" id="{DF06D7E4-54A0-48AE-B033-9AA4EA13E01A}"/>
              </a:ext>
            </a:extLst>
          </p:cNvPr>
          <p:cNvSpPr/>
          <p:nvPr userDrawn="1"/>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11" y="627597"/>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endParaRPr lang="en-US"/>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userDrawn="1"/>
        </p:nvSpPr>
        <p:spPr>
          <a:xfrm>
            <a:off x="7301989" y="6493871"/>
            <a:ext cx="4281230" cy="230832"/>
          </a:xfrm>
          <a:prstGeom prst="rect">
            <a:avLst/>
          </a:prstGeom>
        </p:spPr>
        <p:txBody>
          <a:bodyPr wrap="square">
            <a:spAutoFit/>
          </a:bodyPr>
          <a:lstStyle/>
          <a:p>
            <a:pPr algn="r"/>
            <a:r>
              <a:rPr lang="en-IN" sz="900">
                <a:solidFill>
                  <a:schemeClr val="tx1">
                    <a:lumMod val="50000"/>
                    <a:lumOff val="50000"/>
                  </a:schemeClr>
                </a:solidFill>
                <a:latin typeface="Arial" panose="020B0604020202020204" pitchFamily="34" charset="0"/>
                <a:cs typeface="Arial" panose="020B0604020202020204" pitchFamily="34" charset="0"/>
              </a:rPr>
              <a:t>© 2021 Kofax</a:t>
            </a:r>
          </a:p>
        </p:txBody>
      </p:sp>
    </p:spTree>
    <p:extLst>
      <p:ext uri="{BB962C8B-B14F-4D97-AF65-F5344CB8AC3E}">
        <p14:creationId xmlns:p14="http://schemas.microsoft.com/office/powerpoint/2010/main" val="293730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PICTURE B">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76A38-1A30-40F2-98DC-0B86C93C62E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8" y="0"/>
            <a:ext cx="6096000" cy="6858000"/>
          </a:xfrm>
          <a:prstGeom prst="rect">
            <a:avLst/>
          </a:prstGeom>
        </p:spPr>
      </p:pic>
      <p:sp>
        <p:nvSpPr>
          <p:cNvPr id="10" name="Picture Placeholder 2">
            <a:extLst>
              <a:ext uri="{FF2B5EF4-FFF2-40B4-BE49-F238E27FC236}">
                <a16:creationId xmlns:a16="http://schemas.microsoft.com/office/drawing/2014/main" id="{E29B8A42-308D-4779-9BDF-EBD405624EFB}"/>
              </a:ext>
            </a:extLst>
          </p:cNvPr>
          <p:cNvSpPr>
            <a:spLocks noGrp="1"/>
          </p:cNvSpPr>
          <p:nvPr>
            <p:ph type="pic" sz="quarter" idx="11" hasCustomPrompt="1"/>
          </p:nvPr>
        </p:nvSpPr>
        <p:spPr>
          <a:xfrm>
            <a:off x="6099554"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4866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71040"/>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09168"/>
            <a:ext cx="604704" cy="279044"/>
          </a:xfrm>
          <a:prstGeom prst="rect">
            <a:avLst/>
          </a:prstGeom>
          <a:noFill/>
          <a:ln w="9525">
            <a:noFill/>
          </a:ln>
        </p:spPr>
      </p:pic>
      <p:cxnSp>
        <p:nvCxnSpPr>
          <p:cNvPr id="8" name="Straight Connector 7">
            <a:extLst>
              <a:ext uri="{FF2B5EF4-FFF2-40B4-BE49-F238E27FC236}">
                <a16:creationId xmlns:a16="http://schemas.microsoft.com/office/drawing/2014/main" id="{63B50DA8-DF16-4735-A4F4-E34999C411D5}"/>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AFE0F08-CE3B-4E7A-B765-ACB810B9CEAF}"/>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5" name="TextBox 14">
            <a:extLst>
              <a:ext uri="{FF2B5EF4-FFF2-40B4-BE49-F238E27FC236}">
                <a16:creationId xmlns:a16="http://schemas.microsoft.com/office/drawing/2014/main" id="{11EC3E39-3173-4A59-91CC-48C6CDE2358F}"/>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1496312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PICTURE C">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C48F1-FF29-4904-86EB-B21B78ED040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9" y="0"/>
            <a:ext cx="6096000" cy="6858000"/>
          </a:xfrm>
          <a:prstGeom prst="rect">
            <a:avLst/>
          </a:prstGeom>
        </p:spPr>
      </p:pic>
      <p:sp>
        <p:nvSpPr>
          <p:cNvPr id="10" name="Picture Placeholder 2">
            <a:extLst>
              <a:ext uri="{FF2B5EF4-FFF2-40B4-BE49-F238E27FC236}">
                <a16:creationId xmlns:a16="http://schemas.microsoft.com/office/drawing/2014/main" id="{26CB03DC-A099-45DF-9C92-E8EDEDB66704}"/>
              </a:ext>
            </a:extLst>
          </p:cNvPr>
          <p:cNvSpPr>
            <a:spLocks noGrp="1"/>
          </p:cNvSpPr>
          <p:nvPr>
            <p:ph type="pic" sz="quarter" idx="11" hasCustomPrompt="1"/>
          </p:nvPr>
        </p:nvSpPr>
        <p:spPr>
          <a:xfrm>
            <a:off x="6094127"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65143"/>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9186"/>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25646"/>
            <a:ext cx="604704" cy="279044"/>
          </a:xfrm>
          <a:prstGeom prst="rect">
            <a:avLst/>
          </a:prstGeom>
          <a:noFill/>
          <a:ln w="9525">
            <a:noFill/>
          </a:ln>
        </p:spPr>
      </p:pic>
      <p:cxnSp>
        <p:nvCxnSpPr>
          <p:cNvPr id="8" name="Straight Connector 7">
            <a:extLst>
              <a:ext uri="{FF2B5EF4-FFF2-40B4-BE49-F238E27FC236}">
                <a16:creationId xmlns:a16="http://schemas.microsoft.com/office/drawing/2014/main" id="{1AED1359-9F27-4D62-8BF8-15ACB7616FDD}"/>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ADC5AF0-415D-4CB2-8DD8-F6FE08A68064}"/>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5" name="TextBox 14">
            <a:extLst>
              <a:ext uri="{FF2B5EF4-FFF2-40B4-BE49-F238E27FC236}">
                <a16:creationId xmlns:a16="http://schemas.microsoft.com/office/drawing/2014/main" id="{B88536F4-33F4-496B-B35C-49AD8E30E555}"/>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62582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PICTURE 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85EE1-1447-4E84-A01A-6D285274A6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9" y="0"/>
            <a:ext cx="6096000" cy="6858000"/>
          </a:xfrm>
          <a:prstGeom prst="rect">
            <a:avLst/>
          </a:prstGeom>
        </p:spPr>
      </p:pic>
      <p:sp>
        <p:nvSpPr>
          <p:cNvPr id="10" name="Picture Placeholder 2">
            <a:extLst>
              <a:ext uri="{FF2B5EF4-FFF2-40B4-BE49-F238E27FC236}">
                <a16:creationId xmlns:a16="http://schemas.microsoft.com/office/drawing/2014/main" id="{F77DE21E-B44B-4F99-9E93-7BA15E2DD522}"/>
              </a:ext>
            </a:extLst>
          </p:cNvPr>
          <p:cNvSpPr>
            <a:spLocks noGrp="1"/>
          </p:cNvSpPr>
          <p:nvPr>
            <p:ph type="pic" sz="quarter" idx="11" hasCustomPrompt="1"/>
          </p:nvPr>
        </p:nvSpPr>
        <p:spPr>
          <a:xfrm>
            <a:off x="6095999"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19678"/>
            <a:ext cx="604704" cy="279044"/>
          </a:xfrm>
          <a:prstGeom prst="rect">
            <a:avLst/>
          </a:prstGeom>
          <a:noFill/>
          <a:ln w="9525">
            <a:noFill/>
          </a:ln>
        </p:spPr>
      </p:pic>
      <p:cxnSp>
        <p:nvCxnSpPr>
          <p:cNvPr id="8" name="Straight Connector 7">
            <a:extLst>
              <a:ext uri="{FF2B5EF4-FFF2-40B4-BE49-F238E27FC236}">
                <a16:creationId xmlns:a16="http://schemas.microsoft.com/office/drawing/2014/main" id="{0C4C30D5-BE16-492E-86B2-C35EBF6B23FF}"/>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BBF99DC-29B2-49AB-863C-F70C6EEC0F49}"/>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5" name="TextBox 14">
            <a:extLst>
              <a:ext uri="{FF2B5EF4-FFF2-40B4-BE49-F238E27FC236}">
                <a16:creationId xmlns:a16="http://schemas.microsoft.com/office/drawing/2014/main" id="{56616D26-D4A3-4D34-B731-15C5AA8C11FD}"/>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34479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PICTURE 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7" y="0"/>
            <a:ext cx="6096000" cy="6858000"/>
          </a:xfrm>
          <a:prstGeom prst="rect">
            <a:avLst/>
          </a:prstGeom>
        </p:spPr>
      </p:pic>
      <p:sp>
        <p:nvSpPr>
          <p:cNvPr id="14" name="Picture Placeholder 2">
            <a:extLst>
              <a:ext uri="{FF2B5EF4-FFF2-40B4-BE49-F238E27FC236}">
                <a16:creationId xmlns:a16="http://schemas.microsoft.com/office/drawing/2014/main" id="{2A46378A-34FC-411C-8B4E-C95005D22CC0}"/>
              </a:ext>
            </a:extLst>
          </p:cNvPr>
          <p:cNvSpPr>
            <a:spLocks noGrp="1"/>
          </p:cNvSpPr>
          <p:nvPr>
            <p:ph type="pic" sz="quarter" idx="11" hasCustomPrompt="1"/>
          </p:nvPr>
        </p:nvSpPr>
        <p:spPr>
          <a:xfrm>
            <a:off x="6099554"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870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9695"/>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19205"/>
            <a:ext cx="604704" cy="279044"/>
          </a:xfrm>
          <a:prstGeom prst="rect">
            <a:avLst/>
          </a:prstGeom>
          <a:noFill/>
          <a:ln w="9525">
            <a:noFill/>
          </a:ln>
        </p:spPr>
      </p:pic>
      <p:cxnSp>
        <p:nvCxnSpPr>
          <p:cNvPr id="9" name="Straight Connector 8">
            <a:extLst>
              <a:ext uri="{FF2B5EF4-FFF2-40B4-BE49-F238E27FC236}">
                <a16:creationId xmlns:a16="http://schemas.microsoft.com/office/drawing/2014/main" id="{7BA8F4CC-85C0-47FA-BA5F-2F1E8535AAC5}"/>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6223F8F-E8C3-4489-980D-7DE198951DF3}"/>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6" name="TextBox 15">
            <a:extLst>
              <a:ext uri="{FF2B5EF4-FFF2-40B4-BE49-F238E27FC236}">
                <a16:creationId xmlns:a16="http://schemas.microsoft.com/office/drawing/2014/main" id="{9117C488-0FC5-4386-83EA-8AC086DAFE2D}"/>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47528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PICTURE F">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7" y="0"/>
            <a:ext cx="6096000" cy="6858000"/>
          </a:xfrm>
          <a:prstGeom prst="rect">
            <a:avLst/>
          </a:prstGeom>
        </p:spPr>
      </p:pic>
      <p:sp>
        <p:nvSpPr>
          <p:cNvPr id="14" name="Picture Placeholder 2">
            <a:extLst>
              <a:ext uri="{FF2B5EF4-FFF2-40B4-BE49-F238E27FC236}">
                <a16:creationId xmlns:a16="http://schemas.microsoft.com/office/drawing/2014/main" id="{EBA00273-9B7B-432E-82F1-07A1761CC914}"/>
              </a:ext>
            </a:extLst>
          </p:cNvPr>
          <p:cNvSpPr>
            <a:spLocks noGrp="1"/>
          </p:cNvSpPr>
          <p:nvPr>
            <p:ph type="pic" sz="quarter" idx="11" hasCustomPrompt="1"/>
          </p:nvPr>
        </p:nvSpPr>
        <p:spPr>
          <a:xfrm>
            <a:off x="6095997"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19678"/>
            <a:ext cx="604704" cy="279044"/>
          </a:xfrm>
          <a:prstGeom prst="rect">
            <a:avLst/>
          </a:prstGeom>
          <a:noFill/>
          <a:ln w="9525">
            <a:noFill/>
          </a:ln>
        </p:spPr>
      </p:pic>
      <p:cxnSp>
        <p:nvCxnSpPr>
          <p:cNvPr id="9" name="Straight Connector 8">
            <a:extLst>
              <a:ext uri="{FF2B5EF4-FFF2-40B4-BE49-F238E27FC236}">
                <a16:creationId xmlns:a16="http://schemas.microsoft.com/office/drawing/2014/main" id="{E0AA4850-E214-419A-A4D8-4B817FAA547F}"/>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C65F2D8-48C2-4F48-922B-4CA12A0DDAF6}"/>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6" name="TextBox 15">
            <a:extLst>
              <a:ext uri="{FF2B5EF4-FFF2-40B4-BE49-F238E27FC236}">
                <a16:creationId xmlns:a16="http://schemas.microsoft.com/office/drawing/2014/main" id="{0F32E129-9B20-4B74-A16F-9017C38A408F}"/>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798268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PICTURE H">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7" y="0"/>
            <a:ext cx="6096000" cy="6858000"/>
          </a:xfrm>
          <a:prstGeom prst="rect">
            <a:avLst/>
          </a:prstGeom>
        </p:spPr>
      </p:pic>
      <p:sp>
        <p:nvSpPr>
          <p:cNvPr id="14" name="Picture Placeholder 2">
            <a:extLst>
              <a:ext uri="{FF2B5EF4-FFF2-40B4-BE49-F238E27FC236}">
                <a16:creationId xmlns:a16="http://schemas.microsoft.com/office/drawing/2014/main" id="{18DA8B63-694D-4780-848D-304180E99A91}"/>
              </a:ext>
            </a:extLst>
          </p:cNvPr>
          <p:cNvSpPr>
            <a:spLocks noGrp="1"/>
          </p:cNvSpPr>
          <p:nvPr>
            <p:ph type="pic" sz="quarter" idx="11" hasCustomPrompt="1"/>
          </p:nvPr>
        </p:nvSpPr>
        <p:spPr>
          <a:xfrm>
            <a:off x="6095997"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19678"/>
            <a:ext cx="604704" cy="279044"/>
          </a:xfrm>
          <a:prstGeom prst="rect">
            <a:avLst/>
          </a:prstGeom>
          <a:noFill/>
          <a:ln w="9525">
            <a:noFill/>
          </a:ln>
        </p:spPr>
      </p:pic>
      <p:cxnSp>
        <p:nvCxnSpPr>
          <p:cNvPr id="9" name="Straight Connector 8">
            <a:extLst>
              <a:ext uri="{FF2B5EF4-FFF2-40B4-BE49-F238E27FC236}">
                <a16:creationId xmlns:a16="http://schemas.microsoft.com/office/drawing/2014/main" id="{C62CE70B-4E62-470C-862F-0E5A1BB66CE8}"/>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154197E-E38E-4CAF-86F6-693344F1A96B}"/>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6" name="TextBox 15">
            <a:extLst>
              <a:ext uri="{FF2B5EF4-FFF2-40B4-BE49-F238E27FC236}">
                <a16:creationId xmlns:a16="http://schemas.microsoft.com/office/drawing/2014/main" id="{950C2F93-7BAE-4414-9613-719B185A20FD}"/>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799358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PICTURE I">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7" y="0"/>
            <a:ext cx="6096000" cy="6858000"/>
          </a:xfrm>
          <a:prstGeom prst="rect">
            <a:avLst/>
          </a:prstGeom>
        </p:spPr>
      </p:pic>
      <p:sp>
        <p:nvSpPr>
          <p:cNvPr id="14" name="Picture Placeholder 2">
            <a:extLst>
              <a:ext uri="{FF2B5EF4-FFF2-40B4-BE49-F238E27FC236}">
                <a16:creationId xmlns:a16="http://schemas.microsoft.com/office/drawing/2014/main" id="{EE4917D9-F325-4844-A90D-1A774487719E}"/>
              </a:ext>
            </a:extLst>
          </p:cNvPr>
          <p:cNvSpPr>
            <a:spLocks noGrp="1"/>
          </p:cNvSpPr>
          <p:nvPr>
            <p:ph type="pic" sz="quarter" idx="11" hasCustomPrompt="1"/>
          </p:nvPr>
        </p:nvSpPr>
        <p:spPr>
          <a:xfrm>
            <a:off x="6095994"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19678"/>
            <a:ext cx="604704" cy="279044"/>
          </a:xfrm>
          <a:prstGeom prst="rect">
            <a:avLst/>
          </a:prstGeom>
          <a:noFill/>
          <a:ln w="9525">
            <a:noFill/>
          </a:ln>
        </p:spPr>
      </p:pic>
      <p:cxnSp>
        <p:nvCxnSpPr>
          <p:cNvPr id="9" name="Straight Connector 8">
            <a:extLst>
              <a:ext uri="{FF2B5EF4-FFF2-40B4-BE49-F238E27FC236}">
                <a16:creationId xmlns:a16="http://schemas.microsoft.com/office/drawing/2014/main" id="{A2B02643-A0B0-44F4-BD07-83F3218B75B7}"/>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51800C9-2DAA-46DB-A4BC-E32853E42FB3}"/>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6" name="TextBox 15">
            <a:extLst>
              <a:ext uri="{FF2B5EF4-FFF2-40B4-BE49-F238E27FC236}">
                <a16:creationId xmlns:a16="http://schemas.microsoft.com/office/drawing/2014/main" id="{4059237E-1BF7-4139-9BAB-3FF02992904A}"/>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753931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 PICTURE 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7" y="0"/>
            <a:ext cx="6096000" cy="6858000"/>
          </a:xfrm>
          <a:prstGeom prst="rect">
            <a:avLst/>
          </a:prstGeom>
        </p:spPr>
      </p:pic>
      <p:sp>
        <p:nvSpPr>
          <p:cNvPr id="14" name="Picture Placeholder 2">
            <a:extLst>
              <a:ext uri="{FF2B5EF4-FFF2-40B4-BE49-F238E27FC236}">
                <a16:creationId xmlns:a16="http://schemas.microsoft.com/office/drawing/2014/main" id="{E29437EA-6E92-45E6-8F8A-7B4D9C17CFFF}"/>
              </a:ext>
            </a:extLst>
          </p:cNvPr>
          <p:cNvSpPr>
            <a:spLocks noGrp="1"/>
          </p:cNvSpPr>
          <p:nvPr>
            <p:ph type="pic" sz="quarter" idx="11" hasCustomPrompt="1"/>
          </p:nvPr>
        </p:nvSpPr>
        <p:spPr>
          <a:xfrm>
            <a:off x="6095997"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19678"/>
            <a:ext cx="604704" cy="279044"/>
          </a:xfrm>
          <a:prstGeom prst="rect">
            <a:avLst/>
          </a:prstGeom>
          <a:noFill/>
          <a:ln w="9525">
            <a:noFill/>
          </a:ln>
        </p:spPr>
      </p:pic>
      <p:cxnSp>
        <p:nvCxnSpPr>
          <p:cNvPr id="9" name="Straight Connector 8">
            <a:extLst>
              <a:ext uri="{FF2B5EF4-FFF2-40B4-BE49-F238E27FC236}">
                <a16:creationId xmlns:a16="http://schemas.microsoft.com/office/drawing/2014/main" id="{15E02129-9A31-4B92-A671-A80B10F078EC}"/>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096B8F2-6181-471D-842A-4552B9B88C54}"/>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6" name="TextBox 15">
            <a:extLst>
              <a:ext uri="{FF2B5EF4-FFF2-40B4-BE49-F238E27FC236}">
                <a16:creationId xmlns:a16="http://schemas.microsoft.com/office/drawing/2014/main" id="{0BEB67BA-A79D-4AFB-8CB6-0C44072A64C5}"/>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3467395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 PICTURE L">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7" y="0"/>
            <a:ext cx="6096000" cy="6858000"/>
          </a:xfrm>
          <a:prstGeom prst="rect">
            <a:avLst/>
          </a:prstGeom>
        </p:spPr>
      </p:pic>
      <p:sp>
        <p:nvSpPr>
          <p:cNvPr id="14" name="Picture Placeholder 2">
            <a:extLst>
              <a:ext uri="{FF2B5EF4-FFF2-40B4-BE49-F238E27FC236}">
                <a16:creationId xmlns:a16="http://schemas.microsoft.com/office/drawing/2014/main" id="{15A08039-6BFE-4F69-A908-E836CD6366E3}"/>
              </a:ext>
            </a:extLst>
          </p:cNvPr>
          <p:cNvSpPr>
            <a:spLocks noGrp="1"/>
          </p:cNvSpPr>
          <p:nvPr>
            <p:ph type="pic" sz="quarter" idx="11" hasCustomPrompt="1"/>
          </p:nvPr>
        </p:nvSpPr>
        <p:spPr>
          <a:xfrm>
            <a:off x="6095997"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19678"/>
            <a:ext cx="604704" cy="279044"/>
          </a:xfrm>
          <a:prstGeom prst="rect">
            <a:avLst/>
          </a:prstGeom>
          <a:noFill/>
          <a:ln w="9525">
            <a:noFill/>
          </a:ln>
        </p:spPr>
      </p:pic>
      <p:cxnSp>
        <p:nvCxnSpPr>
          <p:cNvPr id="9" name="Straight Connector 8">
            <a:extLst>
              <a:ext uri="{FF2B5EF4-FFF2-40B4-BE49-F238E27FC236}">
                <a16:creationId xmlns:a16="http://schemas.microsoft.com/office/drawing/2014/main" id="{656AC5BE-8C31-4963-ACBA-51BD032748F6}"/>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C98DBB8-A89A-4317-85A1-777759AA951F}"/>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6" name="TextBox 15">
            <a:extLst>
              <a:ext uri="{FF2B5EF4-FFF2-40B4-BE49-F238E27FC236}">
                <a16:creationId xmlns:a16="http://schemas.microsoft.com/office/drawing/2014/main" id="{2D9BF42A-4054-41A6-ADD8-3338F3818ACD}"/>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875214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 PICTURE M">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0FEC0C-E719-4B65-B74F-9B046E317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7" y="0"/>
            <a:ext cx="6096000" cy="6858000"/>
          </a:xfrm>
          <a:prstGeom prst="rect">
            <a:avLst/>
          </a:prstGeom>
        </p:spPr>
      </p:pic>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9175"/>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502570"/>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001">
            <a:extLst>
              <a:ext uri="{FF2B5EF4-FFF2-40B4-BE49-F238E27FC236}">
                <a16:creationId xmlns:a16="http://schemas.microsoft.com/office/drawing/2014/main" id="{1E1B1B76-FE78-455C-A4F6-F67AAF997113}"/>
              </a:ext>
            </a:extLst>
          </p:cNvPr>
          <p:cNvPicPr>
            <a:picLocks noChangeAspect="1"/>
          </p:cNvPicPr>
          <p:nvPr userDrawn="1"/>
        </p:nvPicPr>
        <p:blipFill>
          <a:blip r:embed="rId3"/>
          <a:stretch>
            <a:fillRect/>
          </a:stretch>
        </p:blipFill>
        <p:spPr>
          <a:xfrm>
            <a:off x="199155" y="2419678"/>
            <a:ext cx="604704" cy="279044"/>
          </a:xfrm>
          <a:prstGeom prst="rect">
            <a:avLst/>
          </a:prstGeom>
          <a:noFill/>
          <a:ln w="9525">
            <a:noFill/>
          </a:ln>
        </p:spPr>
      </p:pic>
      <p:sp>
        <p:nvSpPr>
          <p:cNvPr id="3" name="Picture Placeholder 2">
            <a:extLst>
              <a:ext uri="{FF2B5EF4-FFF2-40B4-BE49-F238E27FC236}">
                <a16:creationId xmlns:a16="http://schemas.microsoft.com/office/drawing/2014/main" id="{FFEC799F-90E4-45D4-93F2-AA7AADAAB0C4}"/>
              </a:ext>
            </a:extLst>
          </p:cNvPr>
          <p:cNvSpPr>
            <a:spLocks noGrp="1"/>
          </p:cNvSpPr>
          <p:nvPr>
            <p:ph type="pic" sz="quarter" idx="11" hasCustomPrompt="1"/>
          </p:nvPr>
        </p:nvSpPr>
        <p:spPr>
          <a:xfrm>
            <a:off x="6095997" y="0"/>
            <a:ext cx="6096003" cy="6858000"/>
          </a:xfrm>
          <a:noFill/>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cxnSp>
        <p:nvCxnSpPr>
          <p:cNvPr id="9" name="Straight Connector 8">
            <a:extLst>
              <a:ext uri="{FF2B5EF4-FFF2-40B4-BE49-F238E27FC236}">
                <a16:creationId xmlns:a16="http://schemas.microsoft.com/office/drawing/2014/main" id="{12DE43C8-F0DB-4BE8-A770-FC05DD3C52D8}"/>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1640457-C7D8-450D-9548-22C136F9D795}"/>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5" name="TextBox 14">
            <a:extLst>
              <a:ext uri="{FF2B5EF4-FFF2-40B4-BE49-F238E27FC236}">
                <a16:creationId xmlns:a16="http://schemas.microsoft.com/office/drawing/2014/main" id="{5AE9406E-6168-41DF-99DB-6FD9A40FC830}"/>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33778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34B524-D8E4-45FD-84E1-2E128881FE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a:xfrm>
            <a:off x="11326439" y="6356350"/>
            <a:ext cx="613311" cy="365125"/>
          </a:xfrm>
          <a:prstGeom prst="rect">
            <a:avLst/>
          </a:prstGeom>
        </p:spPr>
        <p:txBody>
          <a:bodyPr/>
          <a:lstStyle/>
          <a:p>
            <a:fld id="{151725ED-AB00-4B02-A764-80C23BBB66A4}" type="slidenum">
              <a:rPr lang="en-US" smtClean="0"/>
              <a:pPr/>
              <a:t>‹#›</a:t>
            </a:fld>
            <a:endParaRPr lang="en-US"/>
          </a:p>
        </p:txBody>
      </p:sp>
      <p:sp>
        <p:nvSpPr>
          <p:cNvPr id="8" name="Rectangle 7">
            <a:extLst>
              <a:ext uri="{FF2B5EF4-FFF2-40B4-BE49-F238E27FC236}">
                <a16:creationId xmlns:a16="http://schemas.microsoft.com/office/drawing/2014/main" id="{DF06D7E4-54A0-48AE-B033-9AA4EA13E01A}"/>
              </a:ext>
            </a:extLst>
          </p:cNvPr>
          <p:cNvSpPr/>
          <p:nvPr userDrawn="1"/>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11" y="627597"/>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endParaRPr lang="en-US"/>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userDrawn="1"/>
        </p:nvSpPr>
        <p:spPr>
          <a:xfrm>
            <a:off x="7301989" y="6493871"/>
            <a:ext cx="4281230" cy="230832"/>
          </a:xfrm>
          <a:prstGeom prst="rect">
            <a:avLst/>
          </a:prstGeom>
        </p:spPr>
        <p:txBody>
          <a:bodyPr wrap="square">
            <a:spAutoFit/>
          </a:bodyPr>
          <a:lstStyle/>
          <a:p>
            <a:pPr algn="r"/>
            <a:r>
              <a:rPr lang="en-IN" sz="900">
                <a:solidFill>
                  <a:schemeClr val="tx1">
                    <a:lumMod val="50000"/>
                    <a:lumOff val="50000"/>
                  </a:schemeClr>
                </a:solidFill>
                <a:latin typeface="Arial" panose="020B0604020202020204" pitchFamily="34" charset="0"/>
                <a:cs typeface="Arial" panose="020B0604020202020204" pitchFamily="34" charset="0"/>
              </a:rPr>
              <a:t>© 2021 Kofax</a:t>
            </a:r>
          </a:p>
        </p:txBody>
      </p:sp>
      <p:sp>
        <p:nvSpPr>
          <p:cNvPr id="15" name="Slide Number Placeholder 5">
            <a:extLst>
              <a:ext uri="{FF2B5EF4-FFF2-40B4-BE49-F238E27FC236}">
                <a16:creationId xmlns:a16="http://schemas.microsoft.com/office/drawing/2014/main" id="{1969A905-A68A-42FF-8192-98D7863B59B5}"/>
              </a:ext>
            </a:extLst>
          </p:cNvPr>
          <p:cNvSpPr txBox="1">
            <a:spLocks/>
          </p:cNvSpPr>
          <p:nvPr userDrawn="1"/>
        </p:nvSpPr>
        <p:spPr>
          <a:xfrm>
            <a:off x="11478839" y="6416924"/>
            <a:ext cx="613311"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1725ED-AB00-4B02-A764-80C23BBB66A4}" type="slidenum">
              <a:rPr lang="en-US" sz="1000" smtClean="0">
                <a:solidFill>
                  <a:schemeClr val="bg2">
                    <a:lumMod val="75000"/>
                  </a:schemeClr>
                </a:solidFill>
              </a:rPr>
              <a:pPr/>
              <a:t>‹#›</a:t>
            </a:fld>
            <a:endParaRPr lang="en-US" sz="1000">
              <a:solidFill>
                <a:schemeClr val="bg2">
                  <a:lumMod val="75000"/>
                </a:schemeClr>
              </a:solidFill>
            </a:endParaRPr>
          </a:p>
        </p:txBody>
      </p:sp>
      <p:sp>
        <p:nvSpPr>
          <p:cNvPr id="18" name="Title 1">
            <a:extLst>
              <a:ext uri="{FF2B5EF4-FFF2-40B4-BE49-F238E27FC236}">
                <a16:creationId xmlns:a16="http://schemas.microsoft.com/office/drawing/2014/main" id="{01B9E9C3-7FA0-4705-AB64-6F3E34858795}"/>
              </a:ext>
            </a:extLst>
          </p:cNvPr>
          <p:cNvSpPr>
            <a:spLocks noGrp="1"/>
          </p:cNvSpPr>
          <p:nvPr>
            <p:ph type="ctrTitle"/>
          </p:nvPr>
        </p:nvSpPr>
        <p:spPr>
          <a:xfrm>
            <a:off x="679369" y="1835847"/>
            <a:ext cx="10833262" cy="2332320"/>
          </a:xfrm>
        </p:spPr>
        <p:txBody>
          <a:bodyPr anchor="b">
            <a:noAutofit/>
          </a:bodyPr>
          <a:lstStyle>
            <a:lvl1pPr algn="ctr">
              <a:defRPr sz="4500" cap="none" baseline="0">
                <a:solidFill>
                  <a:schemeClr val="accent4"/>
                </a:solidFill>
                <a:effectLst>
                  <a:outerShdw blurRad="190500" algn="ctr" rotWithShape="0">
                    <a:schemeClr val="accent5">
                      <a:alpha val="40000"/>
                    </a:schemeClr>
                  </a:outerShdw>
                </a:effectLst>
              </a:defRPr>
            </a:lvl1pPr>
          </a:lstStyle>
          <a:p>
            <a:r>
              <a:rPr lang="en-US"/>
              <a:t>Click to edit Master title style</a:t>
            </a:r>
          </a:p>
        </p:txBody>
      </p:sp>
      <p:sp>
        <p:nvSpPr>
          <p:cNvPr id="19" name="Subtitle 2">
            <a:extLst>
              <a:ext uri="{FF2B5EF4-FFF2-40B4-BE49-F238E27FC236}">
                <a16:creationId xmlns:a16="http://schemas.microsoft.com/office/drawing/2014/main" id="{A459CBD0-DAA0-4D4E-A4D6-EAF913516C68}"/>
              </a:ext>
            </a:extLst>
          </p:cNvPr>
          <p:cNvSpPr>
            <a:spLocks noGrp="1"/>
          </p:cNvSpPr>
          <p:nvPr>
            <p:ph type="subTitle" idx="1"/>
          </p:nvPr>
        </p:nvSpPr>
        <p:spPr>
          <a:xfrm>
            <a:off x="679369" y="4308986"/>
            <a:ext cx="10833262" cy="954434"/>
          </a:xfrm>
          <a:prstGeom prst="rect">
            <a:avLst/>
          </a:prstGeom>
        </p:spPr>
        <p:txBody>
          <a:bodyPr>
            <a:noAutofit/>
          </a:bodyPr>
          <a:lstStyle>
            <a:lvl1pPr marL="0" indent="0" algn="ctr">
              <a:buNone/>
              <a:defRPr sz="2400">
                <a:solidFill>
                  <a:schemeClr val="bg2"/>
                </a:solidFill>
                <a:effectLst>
                  <a:outerShdw blurRad="190500" algn="ctr" rotWithShape="0">
                    <a:schemeClr val="accent5">
                      <a:alpha val="40000"/>
                    </a:scheme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87412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418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with 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3572641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416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Section Title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C395562E-CBCB-4006-9475-201CA8C275AD}"/>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20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Tree>
    <p:extLst>
      <p:ext uri="{BB962C8B-B14F-4D97-AF65-F5344CB8AC3E}">
        <p14:creationId xmlns:p14="http://schemas.microsoft.com/office/powerpoint/2010/main" val="450593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ection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1939427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pic>
        <p:nvPicPr>
          <p:cNvPr id="10" name="Picture 9">
            <a:extLst>
              <a:ext uri="{FF2B5EF4-FFF2-40B4-BE49-F238E27FC236}">
                <a16:creationId xmlns:a16="http://schemas.microsoft.com/office/drawing/2014/main" id="{C9374097-3BE9-4575-974B-0D0FB2B2FAE5}"/>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66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ection Title Only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866253"/>
          </a:xfrm>
        </p:spPr>
        <p:txBody>
          <a:bodyPr>
            <a:noAutofit/>
          </a:bodyPr>
          <a:lstStyle>
            <a:lvl1pPr>
              <a:defRPr>
                <a:solidFill>
                  <a:schemeClr val="bg2"/>
                </a:solidFill>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181E3087-8601-4E1A-9A1F-A682F61DA830}"/>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10" name="Picture 9">
            <a:extLst>
              <a:ext uri="{FF2B5EF4-FFF2-40B4-BE49-F238E27FC236}">
                <a16:creationId xmlns:a16="http://schemas.microsoft.com/office/drawing/2014/main" id="{C9374097-3BE9-4575-974B-0D0FB2B2FAE5}"/>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1" name="Straight Connector 10">
            <a:extLst>
              <a:ext uri="{FF2B5EF4-FFF2-40B4-BE49-F238E27FC236}">
                <a16:creationId xmlns:a16="http://schemas.microsoft.com/office/drawing/2014/main" id="{ED5F3B27-6B95-47DF-AAFE-A5BD97225ECE}"/>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477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PICTUR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accent4"/>
                </a:solidFill>
              </a:defRPr>
            </a:lvl1p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9" name="Text Placeholder 3">
            <a:extLst>
              <a:ext uri="{FF2B5EF4-FFF2-40B4-BE49-F238E27FC236}">
                <a16:creationId xmlns:a16="http://schemas.microsoft.com/office/drawing/2014/main" id="{A06B47BA-8D00-4768-98F2-94531EF59577}"/>
              </a:ext>
            </a:extLst>
          </p:cNvPr>
          <p:cNvSpPr>
            <a:spLocks noGrp="1"/>
          </p:cNvSpPr>
          <p:nvPr>
            <p:ph type="body" sz="quarter" idx="14"/>
          </p:nvPr>
        </p:nvSpPr>
        <p:spPr>
          <a:xfrm>
            <a:off x="835389" y="1524764"/>
            <a:ext cx="10860492"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9">
            <a:extLst>
              <a:ext uri="{FF2B5EF4-FFF2-40B4-BE49-F238E27FC236}">
                <a16:creationId xmlns:a16="http://schemas.microsoft.com/office/drawing/2014/main" id="{B8F72630-3859-41FD-BE4D-B4BCBD62EB7F}"/>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10" name="Picture 9">
            <a:extLst>
              <a:ext uri="{FF2B5EF4-FFF2-40B4-BE49-F238E27FC236}">
                <a16:creationId xmlns:a16="http://schemas.microsoft.com/office/drawing/2014/main" id="{1AEC2547-DAD0-41DC-9F34-8CBF27FE883F}"/>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3286058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PICTURE L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0AC388-92B3-4888-BBA1-A0082F273685}"/>
              </a:ext>
            </a:extLst>
          </p:cNvPr>
          <p:cNvPicPr>
            <a:picLocks noChangeAspect="1"/>
          </p:cNvPicPr>
          <p:nvPr userDrawn="1"/>
        </p:nvPicPr>
        <p:blipFill>
          <a:blip r:embed="rId3"/>
          <a:stretch>
            <a:fillRect/>
          </a:stretch>
        </p:blipFill>
        <p:spPr>
          <a:xfrm>
            <a:off x="0" y="0"/>
            <a:ext cx="12192000" cy="6857999"/>
          </a:xfrm>
          <a:prstGeom prst="rect">
            <a:avLst/>
          </a:prstGeom>
        </p:spPr>
      </p:pic>
      <p:sp>
        <p:nvSpPr>
          <p:cNvPr id="4" name="Rectangle 3">
            <a:extLst>
              <a:ext uri="{FF2B5EF4-FFF2-40B4-BE49-F238E27FC236}">
                <a16:creationId xmlns:a16="http://schemas.microsoft.com/office/drawing/2014/main" id="{E61B4CD6-94A7-4138-AA16-50794C095C77}"/>
              </a:ext>
            </a:extLst>
          </p:cNvPr>
          <p:cNvSpPr/>
          <p:nvPr userDrawn="1"/>
        </p:nvSpPr>
        <p:spPr>
          <a:xfrm>
            <a:off x="0" y="-2"/>
            <a:ext cx="12192000" cy="690880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4"/>
          <a:stretch>
            <a:fillRect/>
          </a:stretch>
        </p:blipFill>
        <p:spPr>
          <a:xfrm>
            <a:off x="199155" y="624204"/>
            <a:ext cx="604704" cy="279044"/>
          </a:xfrm>
          <a:prstGeom prst="rect">
            <a:avLst/>
          </a:prstGeom>
          <a:noFill/>
          <a:ln w="9525">
            <a:noFill/>
          </a:ln>
        </p:spPr>
      </p:pic>
      <p:sp>
        <p:nvSpPr>
          <p:cNvPr id="14" name="Text Placeholder 3">
            <a:extLst>
              <a:ext uri="{FF2B5EF4-FFF2-40B4-BE49-F238E27FC236}">
                <a16:creationId xmlns:a16="http://schemas.microsoft.com/office/drawing/2014/main" id="{4304994E-E200-43DB-962C-E9A77269BDD9}"/>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9">
            <a:extLst>
              <a:ext uri="{FF2B5EF4-FFF2-40B4-BE49-F238E27FC236}">
                <a16:creationId xmlns:a16="http://schemas.microsoft.com/office/drawing/2014/main" id="{4C9E2BCB-49EE-4F41-88DF-225BE5D903C6}"/>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cxnSp>
        <p:nvCxnSpPr>
          <p:cNvPr id="13" name="Straight Connector 12">
            <a:extLst>
              <a:ext uri="{FF2B5EF4-FFF2-40B4-BE49-F238E27FC236}">
                <a16:creationId xmlns:a16="http://schemas.microsoft.com/office/drawing/2014/main" id="{D612F6DF-B831-4CEA-9DF2-7ADE547817BA}"/>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A4C43CF-71F5-4917-A60D-D1E3F35E317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7" name="TextBox 16">
            <a:extLst>
              <a:ext uri="{FF2B5EF4-FFF2-40B4-BE49-F238E27FC236}">
                <a16:creationId xmlns:a16="http://schemas.microsoft.com/office/drawing/2014/main" id="{22824EAE-360F-4E89-BF08-A265F3A38DA7}"/>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6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6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044314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34B524-D8E4-45FD-84E1-2E128881FE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a:xfrm>
            <a:off x="11326439" y="6356350"/>
            <a:ext cx="613311" cy="365125"/>
          </a:xfrm>
          <a:prstGeom prst="rect">
            <a:avLst/>
          </a:prstGeom>
        </p:spPr>
        <p:txBody>
          <a:bodyPr/>
          <a:lstStyle/>
          <a:p>
            <a:fld id="{151725ED-AB00-4B02-A764-80C23BBB66A4}" type="slidenum">
              <a:rPr lang="en-US" smtClean="0"/>
              <a:pPr/>
              <a:t>‹#›</a:t>
            </a:fld>
            <a:endParaRPr lang="en-US"/>
          </a:p>
        </p:txBody>
      </p:sp>
      <p:sp>
        <p:nvSpPr>
          <p:cNvPr id="8" name="Rectangle 7">
            <a:extLst>
              <a:ext uri="{FF2B5EF4-FFF2-40B4-BE49-F238E27FC236}">
                <a16:creationId xmlns:a16="http://schemas.microsoft.com/office/drawing/2014/main" id="{DF06D7E4-54A0-48AE-B033-9AA4EA13E01A}"/>
              </a:ext>
            </a:extLst>
          </p:cNvPr>
          <p:cNvSpPr/>
          <p:nvPr userDrawn="1"/>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11" y="627597"/>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endParaRPr lang="en-US"/>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userDrawn="1"/>
        </p:nvSpPr>
        <p:spPr>
          <a:xfrm>
            <a:off x="7301989" y="6493871"/>
            <a:ext cx="4281230" cy="230832"/>
          </a:xfrm>
          <a:prstGeom prst="rect">
            <a:avLst/>
          </a:prstGeom>
        </p:spPr>
        <p:txBody>
          <a:bodyPr wrap="square">
            <a:spAutoFit/>
          </a:bodyPr>
          <a:lstStyle/>
          <a:p>
            <a:pPr algn="r"/>
            <a:r>
              <a:rPr lang="en-IN" sz="900">
                <a:solidFill>
                  <a:schemeClr val="tx1">
                    <a:lumMod val="50000"/>
                    <a:lumOff val="50000"/>
                  </a:schemeClr>
                </a:solidFill>
                <a:latin typeface="Arial" panose="020B0604020202020204" pitchFamily="34" charset="0"/>
                <a:cs typeface="Arial" panose="020B0604020202020204" pitchFamily="34" charset="0"/>
              </a:rPr>
              <a:t>© 2021 Kofax</a:t>
            </a:r>
          </a:p>
        </p:txBody>
      </p:sp>
      <p:sp>
        <p:nvSpPr>
          <p:cNvPr id="15" name="Slide Number Placeholder 5">
            <a:extLst>
              <a:ext uri="{FF2B5EF4-FFF2-40B4-BE49-F238E27FC236}">
                <a16:creationId xmlns:a16="http://schemas.microsoft.com/office/drawing/2014/main" id="{1969A905-A68A-42FF-8192-98D7863B59B5}"/>
              </a:ext>
            </a:extLst>
          </p:cNvPr>
          <p:cNvSpPr txBox="1">
            <a:spLocks/>
          </p:cNvSpPr>
          <p:nvPr userDrawn="1"/>
        </p:nvSpPr>
        <p:spPr>
          <a:xfrm>
            <a:off x="11478839" y="6416924"/>
            <a:ext cx="613311"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1725ED-AB00-4B02-A764-80C23BBB66A4}" type="slidenum">
              <a:rPr lang="en-US" sz="1000" smtClean="0">
                <a:solidFill>
                  <a:schemeClr val="bg2">
                    <a:lumMod val="75000"/>
                  </a:schemeClr>
                </a:solidFill>
              </a:rPr>
              <a:pPr/>
              <a:t>‹#›</a:t>
            </a:fld>
            <a:endParaRPr lang="en-US" sz="1000">
              <a:solidFill>
                <a:schemeClr val="bg2">
                  <a:lumMod val="75000"/>
                </a:schemeClr>
              </a:solidFill>
            </a:endParaRPr>
          </a:p>
        </p:txBody>
      </p:sp>
      <p:sp>
        <p:nvSpPr>
          <p:cNvPr id="18" name="Title 1">
            <a:extLst>
              <a:ext uri="{FF2B5EF4-FFF2-40B4-BE49-F238E27FC236}">
                <a16:creationId xmlns:a16="http://schemas.microsoft.com/office/drawing/2014/main" id="{DF4D25F0-8D65-4AD9-B604-F997C12EC98B}"/>
              </a:ext>
            </a:extLst>
          </p:cNvPr>
          <p:cNvSpPr>
            <a:spLocks noGrp="1"/>
          </p:cNvSpPr>
          <p:nvPr>
            <p:ph type="ctrTitle"/>
          </p:nvPr>
        </p:nvSpPr>
        <p:spPr>
          <a:xfrm>
            <a:off x="679369" y="1835847"/>
            <a:ext cx="10833262" cy="2332320"/>
          </a:xfrm>
        </p:spPr>
        <p:txBody>
          <a:bodyPr anchor="b">
            <a:noAutofit/>
          </a:bodyPr>
          <a:lstStyle>
            <a:lvl1pPr algn="ctr">
              <a:defRPr sz="4500" cap="none" baseline="0">
                <a:solidFill>
                  <a:schemeClr val="accent4"/>
                </a:solidFill>
                <a:effectLst>
                  <a:outerShdw blurRad="190500" algn="ctr" rotWithShape="0">
                    <a:schemeClr val="accent5">
                      <a:alpha val="40000"/>
                    </a:schemeClr>
                  </a:outerShdw>
                </a:effectLst>
              </a:defRPr>
            </a:lvl1pPr>
          </a:lstStyle>
          <a:p>
            <a:r>
              <a:rPr lang="en-US"/>
              <a:t>Click to edit Master title style</a:t>
            </a:r>
          </a:p>
        </p:txBody>
      </p:sp>
      <p:sp>
        <p:nvSpPr>
          <p:cNvPr id="19" name="Subtitle 2">
            <a:extLst>
              <a:ext uri="{FF2B5EF4-FFF2-40B4-BE49-F238E27FC236}">
                <a16:creationId xmlns:a16="http://schemas.microsoft.com/office/drawing/2014/main" id="{125981B5-55D8-4882-8A61-31DC284AFD7A}"/>
              </a:ext>
            </a:extLst>
          </p:cNvPr>
          <p:cNvSpPr>
            <a:spLocks noGrp="1"/>
          </p:cNvSpPr>
          <p:nvPr>
            <p:ph type="subTitle" idx="1"/>
          </p:nvPr>
        </p:nvSpPr>
        <p:spPr>
          <a:xfrm>
            <a:off x="679369" y="4308986"/>
            <a:ext cx="10833262" cy="954434"/>
          </a:xfrm>
          <a:prstGeom prst="rect">
            <a:avLst/>
          </a:prstGeom>
        </p:spPr>
        <p:txBody>
          <a:bodyPr>
            <a:noAutofit/>
          </a:bodyPr>
          <a:lstStyle>
            <a:lvl1pPr marL="0" indent="0" algn="ctr">
              <a:buNone/>
              <a:defRPr sz="2400">
                <a:solidFill>
                  <a:schemeClr val="bg2"/>
                </a:solidFill>
                <a:effectLst>
                  <a:outerShdw blurRad="190500" algn="ctr" rotWithShape="0">
                    <a:schemeClr val="accent5">
                      <a:alpha val="40000"/>
                    </a:scheme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537406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4" name="Table Placeholder 3">
            <a:extLst>
              <a:ext uri="{FF2B5EF4-FFF2-40B4-BE49-F238E27FC236}">
                <a16:creationId xmlns:a16="http://schemas.microsoft.com/office/drawing/2014/main" id="{7516295F-7736-4EDF-BFC7-17C6AC986F92}"/>
              </a:ext>
            </a:extLst>
          </p:cNvPr>
          <p:cNvSpPr>
            <a:spLocks noGrp="1"/>
          </p:cNvSpPr>
          <p:nvPr>
            <p:ph type="tbl" sz="quarter" idx="16"/>
          </p:nvPr>
        </p:nvSpPr>
        <p:spPr>
          <a:xfrm>
            <a:off x="835025" y="1560513"/>
            <a:ext cx="10626725" cy="4575175"/>
          </a:xfrm>
        </p:spPr>
        <p:txBody>
          <a:bodyPr lIns="182880" tIns="182880" rIns="182880" bIns="182880" anchor="ctr"/>
          <a:lstStyle/>
          <a:p>
            <a:endParaRPr lang="en-US"/>
          </a:p>
        </p:txBody>
      </p:sp>
    </p:spTree>
    <p:extLst>
      <p:ext uri="{BB962C8B-B14F-4D97-AF65-F5344CB8AC3E}">
        <p14:creationId xmlns:p14="http://schemas.microsoft.com/office/powerpoint/2010/main" val="517701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lvl1pPr>
              <a:defRPr>
                <a:solidFill>
                  <a:schemeClr val="bg1"/>
                </a:solidFill>
              </a:defRPr>
            </a:lvl1pPr>
          </a:lstStyle>
          <a:p>
            <a:r>
              <a:rPr lang="en-US"/>
              <a:t>Click to edit title</a:t>
            </a:r>
          </a:p>
        </p:txBody>
      </p:sp>
      <p:pic>
        <p:nvPicPr>
          <p:cNvPr id="11" name="Picture 10" descr="001">
            <a:extLst>
              <a:ext uri="{FF2B5EF4-FFF2-40B4-BE49-F238E27FC236}">
                <a16:creationId xmlns:a16="http://schemas.microsoft.com/office/drawing/2014/main" id="{9FE8C7A1-8E8A-4151-9407-3431C60AE86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14" name="Text Placeholder 19">
            <a:extLst>
              <a:ext uri="{FF2B5EF4-FFF2-40B4-BE49-F238E27FC236}">
                <a16:creationId xmlns:a16="http://schemas.microsoft.com/office/drawing/2014/main" id="{1DDCBCBA-D2E7-420F-8774-F0895E89EB9E}"/>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10" name="Picture 9">
            <a:extLst>
              <a:ext uri="{FF2B5EF4-FFF2-40B4-BE49-F238E27FC236}">
                <a16:creationId xmlns:a16="http://schemas.microsoft.com/office/drawing/2014/main" id="{FF6D9A3A-F23A-4EB1-8745-718E78E2973F}"/>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2" name="Straight Connector 11">
            <a:extLst>
              <a:ext uri="{FF2B5EF4-FFF2-40B4-BE49-F238E27FC236}">
                <a16:creationId xmlns:a16="http://schemas.microsoft.com/office/drawing/2014/main" id="{0D8DAC53-CEDE-44CE-A233-2B358307C381}"/>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able Placeholder 3">
            <a:extLst>
              <a:ext uri="{FF2B5EF4-FFF2-40B4-BE49-F238E27FC236}">
                <a16:creationId xmlns:a16="http://schemas.microsoft.com/office/drawing/2014/main" id="{AED73129-E024-4317-A95B-511BA9790DC7}"/>
              </a:ext>
            </a:extLst>
          </p:cNvPr>
          <p:cNvSpPr>
            <a:spLocks noGrp="1"/>
          </p:cNvSpPr>
          <p:nvPr>
            <p:ph type="tbl" sz="quarter" idx="16"/>
          </p:nvPr>
        </p:nvSpPr>
        <p:spPr>
          <a:xfrm>
            <a:off x="835025" y="1560513"/>
            <a:ext cx="10626725" cy="4575175"/>
          </a:xfrm>
        </p:spPr>
        <p:txBody>
          <a:bodyPr lIns="182880" tIns="182880" rIns="182880" bIns="182880" anchor="ctr"/>
          <a:lstStyle>
            <a:lvl1pPr>
              <a:defRPr>
                <a:solidFill>
                  <a:schemeClr val="bg2"/>
                </a:solidFill>
              </a:defRPr>
            </a:lvl1pPr>
          </a:lstStyle>
          <a:p>
            <a:endParaRPr lang="en-US"/>
          </a:p>
        </p:txBody>
      </p:sp>
    </p:spTree>
    <p:extLst>
      <p:ext uri="{BB962C8B-B14F-4D97-AF65-F5344CB8AC3E}">
        <p14:creationId xmlns:p14="http://schemas.microsoft.com/office/powerpoint/2010/main" val="25410335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lob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06014"/>
          </a:xfrm>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9" name="Picture 8">
            <a:extLst>
              <a:ext uri="{FF2B5EF4-FFF2-40B4-BE49-F238E27FC236}">
                <a16:creationId xmlns:a16="http://schemas.microsoft.com/office/drawing/2014/main" id="{8B683B8D-FE2D-4A68-AAEA-D0DE0E7FC1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6436" y="1403111"/>
            <a:ext cx="8674183" cy="5141532"/>
          </a:xfrm>
          <a:prstGeom prst="rect">
            <a:avLst/>
          </a:prstGeom>
        </p:spPr>
      </p:pic>
      <p:sp>
        <p:nvSpPr>
          <p:cNvPr id="4" name="Text Placeholder 3">
            <a:extLst>
              <a:ext uri="{FF2B5EF4-FFF2-40B4-BE49-F238E27FC236}">
                <a16:creationId xmlns:a16="http://schemas.microsoft.com/office/drawing/2014/main" id="{6E2AA2B5-206B-4935-81B8-77F31DC57A9D}"/>
              </a:ext>
            </a:extLst>
          </p:cNvPr>
          <p:cNvSpPr>
            <a:spLocks noGrp="1"/>
          </p:cNvSpPr>
          <p:nvPr>
            <p:ph type="body" sz="quarter" idx="16"/>
          </p:nvPr>
        </p:nvSpPr>
        <p:spPr>
          <a:xfrm>
            <a:off x="2924435" y="3167207"/>
            <a:ext cx="318496" cy="462789"/>
          </a:xfrm>
          <a:blipFill>
            <a:blip r:embed="rId4"/>
            <a:stretch>
              <a:fillRect/>
            </a:stretch>
          </a:blipFill>
          <a:effectLst>
            <a:outerShdw blurRad="50800" dist="38100" dir="5400000" algn="t" rotWithShape="0">
              <a:prstClr val="black">
                <a:alpha val="20000"/>
              </a:prstClr>
            </a:outerShdw>
          </a:effectLst>
        </p:spPr>
        <p:txBody>
          <a:bodyPr>
            <a:normAutofit/>
          </a:bodyPr>
          <a:lstStyle>
            <a:lvl1pPr marL="45720" indent="0">
              <a:buFontTx/>
              <a:buNone/>
              <a:defRPr sz="100">
                <a:noFill/>
              </a:defRPr>
            </a:lvl1pPr>
          </a:lstStyle>
          <a:p>
            <a:pPr lvl="0"/>
            <a:endParaRPr lang="en-US"/>
          </a:p>
        </p:txBody>
      </p:sp>
      <p:sp>
        <p:nvSpPr>
          <p:cNvPr id="11" name="Text Placeholder 3">
            <a:extLst>
              <a:ext uri="{FF2B5EF4-FFF2-40B4-BE49-F238E27FC236}">
                <a16:creationId xmlns:a16="http://schemas.microsoft.com/office/drawing/2014/main" id="{36C821B6-D711-4D2D-8A9F-F5EF31EA419D}"/>
              </a:ext>
            </a:extLst>
          </p:cNvPr>
          <p:cNvSpPr>
            <a:spLocks noGrp="1"/>
          </p:cNvSpPr>
          <p:nvPr>
            <p:ph type="body" sz="quarter" idx="17"/>
          </p:nvPr>
        </p:nvSpPr>
        <p:spPr>
          <a:xfrm>
            <a:off x="6562528" y="2701757"/>
            <a:ext cx="318496" cy="482538"/>
          </a:xfrm>
          <a:blipFill>
            <a:blip r:embed="rId4"/>
            <a:stretch>
              <a:fillRect/>
            </a:stretch>
          </a:blipFill>
          <a:effectLst>
            <a:outerShdw blurRad="50800" dist="38100" dir="5400000" algn="t" rotWithShape="0">
              <a:prstClr val="black">
                <a:alpha val="20000"/>
              </a:prstClr>
            </a:outerShdw>
          </a:effectLst>
        </p:spPr>
        <p:txBody>
          <a:bodyPr vert="horz" lIns="91440" tIns="45720" rIns="91440" bIns="45720" rtlCol="0">
            <a:normAutofit/>
          </a:bodyPr>
          <a:lstStyle>
            <a:lvl1pPr>
              <a:defRPr lang="en-US" sz="100" dirty="0">
                <a:noFill/>
              </a:defRPr>
            </a:lvl1pPr>
          </a:lstStyle>
          <a:p>
            <a:pPr marL="45720" lvl="0" indent="0">
              <a:buFontTx/>
              <a:buNone/>
            </a:pPr>
            <a:endParaRPr lang="en-US"/>
          </a:p>
        </p:txBody>
      </p:sp>
      <p:sp>
        <p:nvSpPr>
          <p:cNvPr id="12" name="Text Placeholder 3">
            <a:extLst>
              <a:ext uri="{FF2B5EF4-FFF2-40B4-BE49-F238E27FC236}">
                <a16:creationId xmlns:a16="http://schemas.microsoft.com/office/drawing/2014/main" id="{1CE105CC-7FF0-4E8F-A18A-2A7C53966FA7}"/>
              </a:ext>
            </a:extLst>
          </p:cNvPr>
          <p:cNvSpPr>
            <a:spLocks noGrp="1"/>
          </p:cNvSpPr>
          <p:nvPr>
            <p:ph type="body" sz="quarter" idx="12" hasCustomPrompt="1"/>
          </p:nvPr>
        </p:nvSpPr>
        <p:spPr>
          <a:xfrm>
            <a:off x="2161502" y="3423684"/>
            <a:ext cx="1804442"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3" name="Text Placeholder 8">
            <a:extLst>
              <a:ext uri="{FF2B5EF4-FFF2-40B4-BE49-F238E27FC236}">
                <a16:creationId xmlns:a16="http://schemas.microsoft.com/office/drawing/2014/main" id="{4AAE10D6-8499-4E0C-9B29-E70EF7D837A6}"/>
              </a:ext>
            </a:extLst>
          </p:cNvPr>
          <p:cNvSpPr>
            <a:spLocks noGrp="1"/>
          </p:cNvSpPr>
          <p:nvPr>
            <p:ph type="body" sz="quarter" idx="23" hasCustomPrompt="1"/>
          </p:nvPr>
        </p:nvSpPr>
        <p:spPr>
          <a:xfrm>
            <a:off x="2159336" y="4082275"/>
            <a:ext cx="1804442" cy="776417"/>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14" name="Text Placeholder 3">
            <a:extLst>
              <a:ext uri="{FF2B5EF4-FFF2-40B4-BE49-F238E27FC236}">
                <a16:creationId xmlns:a16="http://schemas.microsoft.com/office/drawing/2014/main" id="{DF581207-D6DB-4B64-AC33-3990552CE2BB}"/>
              </a:ext>
            </a:extLst>
          </p:cNvPr>
          <p:cNvSpPr>
            <a:spLocks noGrp="1"/>
          </p:cNvSpPr>
          <p:nvPr>
            <p:ph type="body" sz="quarter" idx="24" hasCustomPrompt="1"/>
          </p:nvPr>
        </p:nvSpPr>
        <p:spPr>
          <a:xfrm>
            <a:off x="5818471" y="2940261"/>
            <a:ext cx="1804442"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5" name="Text Placeholder 8">
            <a:extLst>
              <a:ext uri="{FF2B5EF4-FFF2-40B4-BE49-F238E27FC236}">
                <a16:creationId xmlns:a16="http://schemas.microsoft.com/office/drawing/2014/main" id="{C435B840-9FD0-41A9-B982-4A9BAD457589}"/>
              </a:ext>
            </a:extLst>
          </p:cNvPr>
          <p:cNvSpPr>
            <a:spLocks noGrp="1"/>
          </p:cNvSpPr>
          <p:nvPr>
            <p:ph type="body" sz="quarter" idx="25" hasCustomPrompt="1"/>
          </p:nvPr>
        </p:nvSpPr>
        <p:spPr>
          <a:xfrm>
            <a:off x="5816305" y="3598852"/>
            <a:ext cx="1804442" cy="776417"/>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Tree>
    <p:extLst>
      <p:ext uri="{BB962C8B-B14F-4D97-AF65-F5344CB8AC3E}">
        <p14:creationId xmlns:p14="http://schemas.microsoft.com/office/powerpoint/2010/main" val="18846327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provement">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E55214D2-584D-420F-9361-88C3EC2D3F1F}"/>
              </a:ext>
            </a:extLst>
          </p:cNvPr>
          <p:cNvSpPr>
            <a:spLocks noGrp="1"/>
          </p:cNvSpPr>
          <p:nvPr>
            <p:ph type="body" sz="quarter" idx="38" hasCustomPrompt="1"/>
          </p:nvPr>
        </p:nvSpPr>
        <p:spPr>
          <a:xfrm>
            <a:off x="750243" y="4610658"/>
            <a:ext cx="2613938" cy="1652548"/>
          </a:xfrm>
          <a:prstGeom prst="rect">
            <a:avLst/>
          </a:prstGeom>
        </p:spPr>
        <p:txBody>
          <a:bodyPr>
            <a:noAutofit/>
          </a:bodyPr>
          <a:lstStyle>
            <a:lvl1pPr marL="171450" marR="0" indent="-171450" algn="l" defTabSz="685800" rtl="0" eaLnBrk="1" fontAlgn="auto" latinLnBrk="0" hangingPunct="1">
              <a:lnSpc>
                <a:spcPct val="114000"/>
              </a:lnSpc>
              <a:spcBef>
                <a:spcPts val="0"/>
              </a:spcBef>
              <a:spcAft>
                <a:spcPts val="800"/>
              </a:spcAft>
              <a:buClr>
                <a:schemeClr val="accent4"/>
              </a:buClr>
              <a:buSzTx/>
              <a:buFont typeface="Arial" panose="020B0604020202020204" pitchFamily="34" charset="0"/>
              <a:buChar char="•"/>
              <a:tabLst/>
              <a:defRPr sz="1300" b="0" i="0" baseline="0">
                <a:solidFill>
                  <a:schemeClr val="accent5"/>
                </a:solidFill>
                <a:latin typeface="Arial" charset="0"/>
                <a:ea typeface="Arial" charset="0"/>
                <a:cs typeface="Arial" charset="0"/>
              </a:defRPr>
            </a:lvl1pPr>
          </a:lstStyle>
          <a:p>
            <a:pPr lvl="0"/>
            <a:r>
              <a:rPr lang="en-US"/>
              <a:t>Lorem ipsum dolor sit </a:t>
            </a:r>
            <a:r>
              <a:rPr lang="en-US" err="1"/>
              <a:t>amet</a:t>
            </a:r>
            <a:r>
              <a:rPr lang="en-US"/>
              <a:t>, </a:t>
            </a:r>
            <a:r>
              <a:rPr lang="en-US" err="1"/>
              <a:t>consectetur</a:t>
            </a:r>
            <a:r>
              <a:rPr lang="en-US"/>
              <a:t>.</a:t>
            </a:r>
          </a:p>
          <a:p>
            <a:pPr lvl="0"/>
            <a:r>
              <a:rPr lang="en-US" err="1"/>
              <a:t>Vivamus</a:t>
            </a:r>
            <a:r>
              <a:rPr lang="en-US"/>
              <a:t> </a:t>
            </a:r>
            <a:r>
              <a:rPr lang="en-US" err="1"/>
              <a:t>tempor</a:t>
            </a:r>
            <a:r>
              <a:rPr lang="en-US"/>
              <a:t> </a:t>
            </a:r>
            <a:r>
              <a:rPr lang="en-US" err="1"/>
              <a:t>eleifend</a:t>
            </a:r>
            <a:r>
              <a:rPr lang="en-US"/>
              <a:t> </a:t>
            </a:r>
            <a:r>
              <a:rPr lang="en-US" err="1"/>
              <a:t>sapein</a:t>
            </a:r>
            <a:r>
              <a:rPr lang="en-US"/>
              <a:t>.</a:t>
            </a:r>
          </a:p>
        </p:txBody>
      </p:sp>
      <p:sp>
        <p:nvSpPr>
          <p:cNvPr id="12" name="Text Placeholder 8">
            <a:extLst>
              <a:ext uri="{FF2B5EF4-FFF2-40B4-BE49-F238E27FC236}">
                <a16:creationId xmlns:a16="http://schemas.microsoft.com/office/drawing/2014/main" id="{A06B64F8-917F-47EA-91EB-5D2B7B657A45}"/>
              </a:ext>
            </a:extLst>
          </p:cNvPr>
          <p:cNvSpPr>
            <a:spLocks noGrp="1"/>
          </p:cNvSpPr>
          <p:nvPr>
            <p:ph type="body" sz="quarter" idx="39" hasCustomPrompt="1"/>
          </p:nvPr>
        </p:nvSpPr>
        <p:spPr>
          <a:xfrm>
            <a:off x="3478534" y="4307133"/>
            <a:ext cx="2613938" cy="1956072"/>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a:t>
            </a:r>
          </a:p>
          <a:p>
            <a:pPr marL="171450" marR="0" lvl="0" indent="-171450" defTabSz="685800" fontAlgn="auto">
              <a:lnSpc>
                <a:spcPct val="114000"/>
              </a:lnSpc>
              <a:spcBef>
                <a:spcPts val="0"/>
              </a:spcBef>
              <a:spcAft>
                <a:spcPts val="800"/>
              </a:spcAft>
              <a:buSzTx/>
              <a:tabLst/>
            </a:pPr>
            <a:r>
              <a:rPr lang="en-US" err="1"/>
              <a:t>Vivamus</a:t>
            </a:r>
            <a:r>
              <a:rPr lang="en-US"/>
              <a:t> </a:t>
            </a:r>
            <a:r>
              <a:rPr lang="en-US" err="1"/>
              <a:t>tempor</a:t>
            </a:r>
            <a:r>
              <a:rPr lang="en-US"/>
              <a:t> </a:t>
            </a:r>
            <a:r>
              <a:rPr lang="en-US" err="1"/>
              <a:t>eleifend</a:t>
            </a:r>
            <a:r>
              <a:rPr lang="en-US"/>
              <a:t> </a:t>
            </a:r>
            <a:r>
              <a:rPr lang="en-US" err="1"/>
              <a:t>sapein</a:t>
            </a:r>
            <a:r>
              <a:rPr lang="en-US"/>
              <a:t>.</a:t>
            </a:r>
          </a:p>
        </p:txBody>
      </p:sp>
      <p:sp>
        <p:nvSpPr>
          <p:cNvPr id="13" name="Text Placeholder 8">
            <a:extLst>
              <a:ext uri="{FF2B5EF4-FFF2-40B4-BE49-F238E27FC236}">
                <a16:creationId xmlns:a16="http://schemas.microsoft.com/office/drawing/2014/main" id="{DB124B90-FC89-43DB-90E2-E154766022DA}"/>
              </a:ext>
            </a:extLst>
          </p:cNvPr>
          <p:cNvSpPr>
            <a:spLocks noGrp="1"/>
          </p:cNvSpPr>
          <p:nvPr>
            <p:ph type="body" sz="quarter" idx="40" hasCustomPrompt="1"/>
          </p:nvPr>
        </p:nvSpPr>
        <p:spPr>
          <a:xfrm>
            <a:off x="6172713" y="3876181"/>
            <a:ext cx="2613938" cy="2387024"/>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a:t>
            </a:r>
          </a:p>
          <a:p>
            <a:pPr marL="171450" marR="0" lvl="0" indent="-171450" defTabSz="685800" fontAlgn="auto">
              <a:lnSpc>
                <a:spcPct val="114000"/>
              </a:lnSpc>
              <a:spcBef>
                <a:spcPts val="0"/>
              </a:spcBef>
              <a:spcAft>
                <a:spcPts val="800"/>
              </a:spcAft>
              <a:buSzTx/>
              <a:tabLst/>
            </a:pPr>
            <a:r>
              <a:rPr lang="en-US" err="1"/>
              <a:t>Vivamus</a:t>
            </a:r>
            <a:r>
              <a:rPr lang="en-US"/>
              <a:t> </a:t>
            </a:r>
            <a:r>
              <a:rPr lang="en-US" err="1"/>
              <a:t>tempor</a:t>
            </a:r>
            <a:r>
              <a:rPr lang="en-US"/>
              <a:t> </a:t>
            </a:r>
            <a:r>
              <a:rPr lang="en-US" err="1"/>
              <a:t>eleifend</a:t>
            </a:r>
            <a:r>
              <a:rPr lang="en-US"/>
              <a:t> </a:t>
            </a:r>
            <a:r>
              <a:rPr lang="en-US" err="1"/>
              <a:t>sapein</a:t>
            </a:r>
            <a:r>
              <a:rPr lang="en-US"/>
              <a:t>.</a:t>
            </a:r>
          </a:p>
        </p:txBody>
      </p:sp>
      <p:sp>
        <p:nvSpPr>
          <p:cNvPr id="14" name="Text Placeholder 8">
            <a:extLst>
              <a:ext uri="{FF2B5EF4-FFF2-40B4-BE49-F238E27FC236}">
                <a16:creationId xmlns:a16="http://schemas.microsoft.com/office/drawing/2014/main" id="{AA3795D1-214C-4AAA-9914-43908D4133BF}"/>
              </a:ext>
            </a:extLst>
          </p:cNvPr>
          <p:cNvSpPr>
            <a:spLocks noGrp="1"/>
          </p:cNvSpPr>
          <p:nvPr>
            <p:ph type="body" sz="quarter" idx="41" hasCustomPrompt="1"/>
          </p:nvPr>
        </p:nvSpPr>
        <p:spPr>
          <a:xfrm>
            <a:off x="8895503" y="3430309"/>
            <a:ext cx="2613938" cy="2832896"/>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endParaRPr lang="en-US"/>
          </a:p>
          <a:p>
            <a:pPr marL="171450" marR="0" lvl="0" indent="-171450" defTabSz="685800" fontAlgn="auto">
              <a:lnSpc>
                <a:spcPct val="114000"/>
              </a:lnSpc>
              <a:spcBef>
                <a:spcPts val="0"/>
              </a:spcBef>
              <a:spcAft>
                <a:spcPts val="800"/>
              </a:spcAft>
              <a:buSzTx/>
              <a:tabLst/>
            </a:pPr>
            <a:r>
              <a:rPr lang="en-US" err="1"/>
              <a:t>Vivamus</a:t>
            </a:r>
            <a:r>
              <a:rPr lang="en-US"/>
              <a:t> </a:t>
            </a:r>
            <a:r>
              <a:rPr lang="en-US" err="1"/>
              <a:t>tempor</a:t>
            </a:r>
            <a:r>
              <a:rPr lang="en-US"/>
              <a:t> </a:t>
            </a:r>
            <a:r>
              <a:rPr lang="en-US" err="1"/>
              <a:t>eleifend</a:t>
            </a:r>
            <a:r>
              <a:rPr lang="en-US"/>
              <a:t> </a:t>
            </a:r>
            <a:r>
              <a:rPr lang="en-US" err="1"/>
              <a:t>sapein</a:t>
            </a:r>
            <a:r>
              <a:rPr lang="en-US"/>
              <a:t>.</a:t>
            </a:r>
          </a:p>
        </p:txBody>
      </p:sp>
      <p:sp>
        <p:nvSpPr>
          <p:cNvPr id="15" name="Text Placeholder 8">
            <a:extLst>
              <a:ext uri="{FF2B5EF4-FFF2-40B4-BE49-F238E27FC236}">
                <a16:creationId xmlns:a16="http://schemas.microsoft.com/office/drawing/2014/main" id="{BEFC0A60-E025-4457-BCDA-2E9FE91E7556}"/>
              </a:ext>
            </a:extLst>
          </p:cNvPr>
          <p:cNvSpPr>
            <a:spLocks noGrp="1"/>
          </p:cNvSpPr>
          <p:nvPr>
            <p:ph type="body" sz="quarter" idx="42" hasCustomPrompt="1"/>
          </p:nvPr>
        </p:nvSpPr>
        <p:spPr>
          <a:xfrm>
            <a:off x="750246" y="3974672"/>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9FA09F"/>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6" name="Text Placeholder 8">
            <a:extLst>
              <a:ext uri="{FF2B5EF4-FFF2-40B4-BE49-F238E27FC236}">
                <a16:creationId xmlns:a16="http://schemas.microsoft.com/office/drawing/2014/main" id="{3BBDABDA-3E9D-4B0B-97F3-8849E52D5074}"/>
              </a:ext>
            </a:extLst>
          </p:cNvPr>
          <p:cNvSpPr>
            <a:spLocks noGrp="1"/>
          </p:cNvSpPr>
          <p:nvPr>
            <p:ph type="body" sz="quarter" idx="43" hasCustomPrompt="1"/>
          </p:nvPr>
        </p:nvSpPr>
        <p:spPr>
          <a:xfrm>
            <a:off x="3470470" y="3640961"/>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7" name="Text Placeholder 8">
            <a:extLst>
              <a:ext uri="{FF2B5EF4-FFF2-40B4-BE49-F238E27FC236}">
                <a16:creationId xmlns:a16="http://schemas.microsoft.com/office/drawing/2014/main" id="{6E4CCCC4-F011-4C2A-B086-1EAF6023E34E}"/>
              </a:ext>
            </a:extLst>
          </p:cNvPr>
          <p:cNvSpPr>
            <a:spLocks noGrp="1"/>
          </p:cNvSpPr>
          <p:nvPr>
            <p:ph type="body" sz="quarter" idx="44" hasCustomPrompt="1"/>
          </p:nvPr>
        </p:nvSpPr>
        <p:spPr>
          <a:xfrm>
            <a:off x="6172716" y="323696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8" name="Text Placeholder 8">
            <a:extLst>
              <a:ext uri="{FF2B5EF4-FFF2-40B4-BE49-F238E27FC236}">
                <a16:creationId xmlns:a16="http://schemas.microsoft.com/office/drawing/2014/main" id="{B5C5AEFA-C226-46F7-ACA6-A663A7EFBDE9}"/>
              </a:ext>
            </a:extLst>
          </p:cNvPr>
          <p:cNvSpPr>
            <a:spLocks noGrp="1"/>
          </p:cNvSpPr>
          <p:nvPr>
            <p:ph type="body" sz="quarter" idx="45" hasCustomPrompt="1"/>
          </p:nvPr>
        </p:nvSpPr>
        <p:spPr>
          <a:xfrm>
            <a:off x="8895505" y="2782486"/>
            <a:ext cx="2613934" cy="626803"/>
          </a:xfrm>
          <a:prstGeom prst="rect">
            <a:avLst/>
          </a:prstGeom>
        </p:spPr>
        <p:txBody>
          <a:bodyPr anchor="b">
            <a:noAutofit/>
          </a:bodyPr>
          <a:lstStyle>
            <a:lvl1pPr marL="0" marR="0" indent="0" algn="ctr" defTabSz="685800" rtl="0" eaLnBrk="1" fontAlgn="auto" latinLnBrk="0" hangingPunct="1">
              <a:lnSpc>
                <a:spcPts val="18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6" name="Title 1">
            <a:extLst>
              <a:ext uri="{FF2B5EF4-FFF2-40B4-BE49-F238E27FC236}">
                <a16:creationId xmlns:a16="http://schemas.microsoft.com/office/drawing/2014/main" id="{F1D82E4B-3DD3-4444-932E-9A45528CEBD9}"/>
              </a:ext>
            </a:extLst>
          </p:cNvPr>
          <p:cNvSpPr>
            <a:spLocks noGrp="1"/>
          </p:cNvSpPr>
          <p:nvPr>
            <p:ph type="title" hasCustomPrompt="1"/>
          </p:nvPr>
        </p:nvSpPr>
        <p:spPr>
          <a:xfrm>
            <a:off x="838200" y="594795"/>
            <a:ext cx="10826152" cy="808067"/>
          </a:xfrm>
        </p:spPr>
        <p:txBody>
          <a:bodyPr>
            <a:noAutofit/>
          </a:bodyPr>
          <a:lstStyle>
            <a:lvl1pPr>
              <a:defRPr/>
            </a:lvl1pPr>
          </a:lstStyle>
          <a:p>
            <a:r>
              <a:rPr lang="en-US"/>
              <a:t>Click to edit title</a:t>
            </a:r>
          </a:p>
        </p:txBody>
      </p:sp>
      <p:pic>
        <p:nvPicPr>
          <p:cNvPr id="27" name="Picture 26" descr="001">
            <a:extLst>
              <a:ext uri="{FF2B5EF4-FFF2-40B4-BE49-F238E27FC236}">
                <a16:creationId xmlns:a16="http://schemas.microsoft.com/office/drawing/2014/main" id="{D714F37A-D712-4D28-B185-92B1B1947718}"/>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28" name="Text Placeholder 19">
            <a:extLst>
              <a:ext uri="{FF2B5EF4-FFF2-40B4-BE49-F238E27FC236}">
                <a16:creationId xmlns:a16="http://schemas.microsoft.com/office/drawing/2014/main" id="{DF74949B-A379-43F5-84D8-8694B759FAA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4" name="Text Placeholder 3">
            <a:extLst>
              <a:ext uri="{FF2B5EF4-FFF2-40B4-BE49-F238E27FC236}">
                <a16:creationId xmlns:a16="http://schemas.microsoft.com/office/drawing/2014/main" id="{C3D52DA7-BB01-47A1-9848-A97ED40489F3}"/>
              </a:ext>
            </a:extLst>
          </p:cNvPr>
          <p:cNvSpPr>
            <a:spLocks noGrp="1"/>
          </p:cNvSpPr>
          <p:nvPr>
            <p:ph type="body" sz="quarter" idx="52" hasCustomPrompt="1"/>
          </p:nvPr>
        </p:nvSpPr>
        <p:spPr>
          <a:xfrm>
            <a:off x="1384905" y="2645975"/>
            <a:ext cx="1344613" cy="1344613"/>
          </a:xfrm>
          <a:blipFill>
            <a:blip r:embed="rId3"/>
            <a:stretch>
              <a:fillRect/>
            </a:stretch>
          </a:blipFill>
        </p:spPr>
        <p:txBody>
          <a:bodyPr anchor="ctr"/>
          <a:lstStyle>
            <a:lvl1pPr marL="45720" indent="0" algn="ctr">
              <a:lnSpc>
                <a:spcPct val="90000"/>
              </a:lnSpc>
              <a:spcBef>
                <a:spcPts val="0"/>
              </a:spcBef>
              <a:buNone/>
              <a:defRPr b="1">
                <a:solidFill>
                  <a:schemeClr val="bg2"/>
                </a:solidFill>
              </a:defRPr>
            </a:lvl1pPr>
            <a:lvl2pPr marL="320040" indent="0" algn="ctr">
              <a:buNone/>
              <a:defRPr>
                <a:solidFill>
                  <a:schemeClr val="bg2"/>
                </a:solidFill>
              </a:defRPr>
            </a:lvl2pPr>
            <a:lvl3pPr marL="685800" indent="0" algn="ctr">
              <a:buNone/>
              <a:defRPr>
                <a:solidFill>
                  <a:schemeClr val="bg2"/>
                </a:solidFill>
              </a:defRPr>
            </a:lvl3pPr>
            <a:lvl4pPr marL="1051560" indent="0" algn="ctr">
              <a:buNone/>
              <a:defRPr>
                <a:solidFill>
                  <a:schemeClr val="bg2"/>
                </a:solidFill>
              </a:defRPr>
            </a:lvl4pPr>
            <a:lvl5pPr marL="1417320" indent="0" algn="ctr">
              <a:buNone/>
              <a:defRPr>
                <a:solidFill>
                  <a:schemeClr val="bg2"/>
                </a:solidFill>
              </a:defRPr>
            </a:lvl5pPr>
          </a:lstStyle>
          <a:p>
            <a:pPr lvl="0"/>
            <a:r>
              <a:rPr lang="en-US"/>
              <a:t>1</a:t>
            </a:r>
          </a:p>
        </p:txBody>
      </p:sp>
      <p:sp>
        <p:nvSpPr>
          <p:cNvPr id="21" name="Text Placeholder 3">
            <a:extLst>
              <a:ext uri="{FF2B5EF4-FFF2-40B4-BE49-F238E27FC236}">
                <a16:creationId xmlns:a16="http://schemas.microsoft.com/office/drawing/2014/main" id="{10AD56C0-0449-4531-A463-40374798468F}"/>
              </a:ext>
            </a:extLst>
          </p:cNvPr>
          <p:cNvSpPr>
            <a:spLocks noGrp="1"/>
          </p:cNvSpPr>
          <p:nvPr>
            <p:ph type="body" sz="quarter" idx="53" hasCustomPrompt="1"/>
          </p:nvPr>
        </p:nvSpPr>
        <p:spPr>
          <a:xfrm>
            <a:off x="4121911" y="2296348"/>
            <a:ext cx="1344613" cy="1344613"/>
          </a:xfrm>
          <a:blipFill>
            <a:blip r:embed="rId4"/>
            <a:stretch>
              <a:fillRect/>
            </a:stretch>
          </a:blipFill>
        </p:spPr>
        <p:txBody>
          <a:bodyPr anchor="ctr"/>
          <a:lstStyle>
            <a:lvl1pPr marL="45720" indent="0" algn="ctr">
              <a:lnSpc>
                <a:spcPct val="90000"/>
              </a:lnSpc>
              <a:spcBef>
                <a:spcPts val="0"/>
              </a:spcBef>
              <a:buNone/>
              <a:defRPr b="1">
                <a:solidFill>
                  <a:schemeClr val="bg2"/>
                </a:solidFill>
              </a:defRPr>
            </a:lvl1pPr>
            <a:lvl2pPr marL="320040" indent="0" algn="ctr">
              <a:buNone/>
              <a:defRPr>
                <a:solidFill>
                  <a:schemeClr val="bg2"/>
                </a:solidFill>
              </a:defRPr>
            </a:lvl2pPr>
            <a:lvl3pPr marL="685800" indent="0" algn="ctr">
              <a:buNone/>
              <a:defRPr>
                <a:solidFill>
                  <a:schemeClr val="bg2"/>
                </a:solidFill>
              </a:defRPr>
            </a:lvl3pPr>
            <a:lvl4pPr marL="1051560" indent="0" algn="ctr">
              <a:buNone/>
              <a:defRPr>
                <a:solidFill>
                  <a:schemeClr val="bg2"/>
                </a:solidFill>
              </a:defRPr>
            </a:lvl4pPr>
            <a:lvl5pPr marL="1417320" indent="0" algn="ctr">
              <a:buNone/>
              <a:defRPr>
                <a:solidFill>
                  <a:schemeClr val="bg2"/>
                </a:solidFill>
              </a:defRPr>
            </a:lvl5pPr>
          </a:lstStyle>
          <a:p>
            <a:pPr lvl="0"/>
            <a:r>
              <a:rPr lang="en-US"/>
              <a:t>2</a:t>
            </a:r>
          </a:p>
        </p:txBody>
      </p:sp>
      <p:sp>
        <p:nvSpPr>
          <p:cNvPr id="23" name="Text Placeholder 3">
            <a:extLst>
              <a:ext uri="{FF2B5EF4-FFF2-40B4-BE49-F238E27FC236}">
                <a16:creationId xmlns:a16="http://schemas.microsoft.com/office/drawing/2014/main" id="{D6A7C96D-59AC-4DE0-92D5-DE119EC0B355}"/>
              </a:ext>
            </a:extLst>
          </p:cNvPr>
          <p:cNvSpPr>
            <a:spLocks noGrp="1"/>
          </p:cNvSpPr>
          <p:nvPr>
            <p:ph type="body" sz="quarter" idx="54" hasCustomPrompt="1"/>
          </p:nvPr>
        </p:nvSpPr>
        <p:spPr>
          <a:xfrm>
            <a:off x="6824158" y="1849605"/>
            <a:ext cx="1344613" cy="1344613"/>
          </a:xfrm>
          <a:blipFill>
            <a:blip r:embed="rId5"/>
            <a:stretch>
              <a:fillRect/>
            </a:stretch>
          </a:blipFill>
        </p:spPr>
        <p:txBody>
          <a:bodyPr anchor="ctr"/>
          <a:lstStyle>
            <a:lvl1pPr marL="45720" indent="0" algn="ctr">
              <a:lnSpc>
                <a:spcPct val="90000"/>
              </a:lnSpc>
              <a:spcBef>
                <a:spcPts val="0"/>
              </a:spcBef>
              <a:buNone/>
              <a:defRPr b="1">
                <a:solidFill>
                  <a:schemeClr val="bg2"/>
                </a:solidFill>
              </a:defRPr>
            </a:lvl1pPr>
            <a:lvl2pPr marL="320040" indent="0" algn="ctr">
              <a:buNone/>
              <a:defRPr>
                <a:solidFill>
                  <a:schemeClr val="bg2"/>
                </a:solidFill>
              </a:defRPr>
            </a:lvl2pPr>
            <a:lvl3pPr marL="685800" indent="0" algn="ctr">
              <a:buNone/>
              <a:defRPr>
                <a:solidFill>
                  <a:schemeClr val="bg2"/>
                </a:solidFill>
              </a:defRPr>
            </a:lvl3pPr>
            <a:lvl4pPr marL="1051560" indent="0" algn="ctr">
              <a:buNone/>
              <a:defRPr>
                <a:solidFill>
                  <a:schemeClr val="bg2"/>
                </a:solidFill>
              </a:defRPr>
            </a:lvl4pPr>
            <a:lvl5pPr marL="1417320" indent="0" algn="ctr">
              <a:buNone/>
              <a:defRPr>
                <a:solidFill>
                  <a:schemeClr val="bg2"/>
                </a:solidFill>
              </a:defRPr>
            </a:lvl5pPr>
          </a:lstStyle>
          <a:p>
            <a:pPr lvl="0"/>
            <a:r>
              <a:rPr lang="en-US"/>
              <a:t>3</a:t>
            </a:r>
          </a:p>
        </p:txBody>
      </p:sp>
      <p:sp>
        <p:nvSpPr>
          <p:cNvPr id="24" name="Text Placeholder 3">
            <a:extLst>
              <a:ext uri="{FF2B5EF4-FFF2-40B4-BE49-F238E27FC236}">
                <a16:creationId xmlns:a16="http://schemas.microsoft.com/office/drawing/2014/main" id="{C3DD51AD-CCF2-4049-A3D3-B55F75107C97}"/>
              </a:ext>
            </a:extLst>
          </p:cNvPr>
          <p:cNvSpPr>
            <a:spLocks noGrp="1"/>
          </p:cNvSpPr>
          <p:nvPr>
            <p:ph type="body" sz="quarter" idx="55" hasCustomPrompt="1"/>
          </p:nvPr>
        </p:nvSpPr>
        <p:spPr>
          <a:xfrm>
            <a:off x="9545818" y="1436085"/>
            <a:ext cx="1344613" cy="1344613"/>
          </a:xfrm>
          <a:blipFill>
            <a:blip r:embed="rId6"/>
            <a:stretch>
              <a:fillRect/>
            </a:stretch>
          </a:blipFill>
        </p:spPr>
        <p:txBody>
          <a:bodyPr anchor="ctr"/>
          <a:lstStyle>
            <a:lvl1pPr marL="45720" indent="0" algn="ctr">
              <a:lnSpc>
                <a:spcPct val="90000"/>
              </a:lnSpc>
              <a:spcBef>
                <a:spcPts val="0"/>
              </a:spcBef>
              <a:buNone/>
              <a:defRPr b="1">
                <a:solidFill>
                  <a:schemeClr val="bg2"/>
                </a:solidFill>
              </a:defRPr>
            </a:lvl1pPr>
            <a:lvl2pPr marL="320040" indent="0" algn="ctr">
              <a:buNone/>
              <a:defRPr>
                <a:solidFill>
                  <a:schemeClr val="bg2"/>
                </a:solidFill>
              </a:defRPr>
            </a:lvl2pPr>
            <a:lvl3pPr marL="685800" indent="0" algn="ctr">
              <a:buNone/>
              <a:defRPr>
                <a:solidFill>
                  <a:schemeClr val="bg2"/>
                </a:solidFill>
              </a:defRPr>
            </a:lvl3pPr>
            <a:lvl4pPr marL="1051560" indent="0" algn="ctr">
              <a:buNone/>
              <a:defRPr>
                <a:solidFill>
                  <a:schemeClr val="bg2"/>
                </a:solidFill>
              </a:defRPr>
            </a:lvl4pPr>
            <a:lvl5pPr marL="1417320" indent="0" algn="ctr">
              <a:buNone/>
              <a:defRPr>
                <a:solidFill>
                  <a:schemeClr val="bg2"/>
                </a:solidFill>
              </a:defRPr>
            </a:lvl5pPr>
          </a:lstStyle>
          <a:p>
            <a:pPr lvl="0"/>
            <a:r>
              <a:rPr lang="en-US"/>
              <a:t>4</a:t>
            </a:r>
          </a:p>
        </p:txBody>
      </p:sp>
      <p:sp>
        <p:nvSpPr>
          <p:cNvPr id="6" name="Text Placeholder 5">
            <a:extLst>
              <a:ext uri="{FF2B5EF4-FFF2-40B4-BE49-F238E27FC236}">
                <a16:creationId xmlns:a16="http://schemas.microsoft.com/office/drawing/2014/main" id="{FA95137E-A597-47CF-9034-631DBDCFD137}"/>
              </a:ext>
            </a:extLst>
          </p:cNvPr>
          <p:cNvSpPr>
            <a:spLocks noGrp="1"/>
          </p:cNvSpPr>
          <p:nvPr>
            <p:ph type="body" sz="quarter" idx="56"/>
          </p:nvPr>
        </p:nvSpPr>
        <p:spPr>
          <a:xfrm>
            <a:off x="5515815" y="2532939"/>
            <a:ext cx="1226431" cy="458411"/>
          </a:xfrm>
          <a:blipFill>
            <a:blip r:embed="rId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29" name="Text Placeholder 5">
            <a:extLst>
              <a:ext uri="{FF2B5EF4-FFF2-40B4-BE49-F238E27FC236}">
                <a16:creationId xmlns:a16="http://schemas.microsoft.com/office/drawing/2014/main" id="{8A00E710-9880-4208-BA0B-4B5B5FD997B9}"/>
              </a:ext>
            </a:extLst>
          </p:cNvPr>
          <p:cNvSpPr>
            <a:spLocks noGrp="1"/>
          </p:cNvSpPr>
          <p:nvPr>
            <p:ph type="body" sz="quarter" idx="57"/>
          </p:nvPr>
        </p:nvSpPr>
        <p:spPr>
          <a:xfrm rot="10800000">
            <a:off x="2802503" y="2968654"/>
            <a:ext cx="1226431" cy="458411"/>
          </a:xfrm>
          <a:blipFill>
            <a:blip r:embed="rId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33" name="Text Placeholder 5">
            <a:extLst>
              <a:ext uri="{FF2B5EF4-FFF2-40B4-BE49-F238E27FC236}">
                <a16:creationId xmlns:a16="http://schemas.microsoft.com/office/drawing/2014/main" id="{4E6CAAF7-BB11-4464-B545-602EE521E996}"/>
              </a:ext>
            </a:extLst>
          </p:cNvPr>
          <p:cNvSpPr>
            <a:spLocks noGrp="1"/>
          </p:cNvSpPr>
          <p:nvPr>
            <p:ph type="body" sz="quarter" idx="58"/>
          </p:nvPr>
        </p:nvSpPr>
        <p:spPr>
          <a:xfrm rot="10800000">
            <a:off x="8237287" y="2073496"/>
            <a:ext cx="1226431" cy="458411"/>
          </a:xfrm>
          <a:blipFill>
            <a:blip r:embed="rId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Tree>
    <p:extLst>
      <p:ext uri="{BB962C8B-B14F-4D97-AF65-F5344CB8AC3E}">
        <p14:creationId xmlns:p14="http://schemas.microsoft.com/office/powerpoint/2010/main" val="16943060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cess - 4 Items">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39" name="Text Placeholder 8">
            <a:extLst>
              <a:ext uri="{FF2B5EF4-FFF2-40B4-BE49-F238E27FC236}">
                <a16:creationId xmlns:a16="http://schemas.microsoft.com/office/drawing/2014/main" id="{1E2B23B3-CD86-4FC9-835D-B431939D7272}"/>
              </a:ext>
            </a:extLst>
          </p:cNvPr>
          <p:cNvSpPr>
            <a:spLocks noGrp="1"/>
          </p:cNvSpPr>
          <p:nvPr>
            <p:ph type="body" sz="quarter" idx="39" hasCustomPrompt="1"/>
          </p:nvPr>
        </p:nvSpPr>
        <p:spPr>
          <a:xfrm>
            <a:off x="803665" y="2953285"/>
            <a:ext cx="239229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 </a:t>
            </a:r>
            <a:r>
              <a:rPr lang="en-US" err="1"/>
              <a:t>Vivamus</a:t>
            </a:r>
            <a:r>
              <a:rPr lang="en-US"/>
              <a:t> </a:t>
            </a:r>
            <a:r>
              <a:rPr lang="en-US" err="1"/>
              <a:t>tempor</a:t>
            </a:r>
            <a:r>
              <a:rPr lang="en-US"/>
              <a:t> </a:t>
            </a:r>
            <a:r>
              <a:rPr lang="en-US" err="1"/>
              <a:t>eleifend</a:t>
            </a:r>
            <a:r>
              <a:rPr lang="en-US"/>
              <a:t> </a:t>
            </a:r>
            <a:r>
              <a:rPr lang="en-US" err="1"/>
              <a:t>sapein</a:t>
            </a:r>
            <a:r>
              <a:rPr lang="en-US"/>
              <a:t>.</a:t>
            </a:r>
          </a:p>
          <a:p>
            <a:pPr marL="171450" marR="0" lvl="0" indent="-171450" defTabSz="685800" fontAlgn="auto">
              <a:lnSpc>
                <a:spcPct val="114000"/>
              </a:lnSpc>
              <a:spcBef>
                <a:spcPts val="0"/>
              </a:spcBef>
              <a:spcAft>
                <a:spcPts val="800"/>
              </a:spcAft>
              <a:buSzTx/>
              <a:tabLst/>
            </a:pPr>
            <a:r>
              <a:rPr lang="en-US"/>
              <a:t> </a:t>
            </a:r>
          </a:p>
        </p:txBody>
      </p:sp>
      <p:sp>
        <p:nvSpPr>
          <p:cNvPr id="44" name="Text Placeholder 8">
            <a:extLst>
              <a:ext uri="{FF2B5EF4-FFF2-40B4-BE49-F238E27FC236}">
                <a16:creationId xmlns:a16="http://schemas.microsoft.com/office/drawing/2014/main" id="{EE55688A-CCC2-4C76-8935-26A6F53946DB}"/>
              </a:ext>
            </a:extLst>
          </p:cNvPr>
          <p:cNvSpPr>
            <a:spLocks noGrp="1"/>
          </p:cNvSpPr>
          <p:nvPr>
            <p:ph type="body" sz="quarter" idx="47" hasCustomPrompt="1"/>
          </p:nvPr>
        </p:nvSpPr>
        <p:spPr>
          <a:xfrm>
            <a:off x="3667304" y="2953285"/>
            <a:ext cx="2262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 </a:t>
            </a:r>
            <a:r>
              <a:rPr lang="en-US" err="1"/>
              <a:t>Vivamus</a:t>
            </a:r>
            <a:r>
              <a:rPr lang="en-US"/>
              <a:t> </a:t>
            </a:r>
            <a:r>
              <a:rPr lang="en-US" err="1"/>
              <a:t>tempor</a:t>
            </a:r>
            <a:r>
              <a:rPr lang="en-US"/>
              <a:t> </a:t>
            </a:r>
            <a:r>
              <a:rPr lang="en-US" err="1"/>
              <a:t>eleifend</a:t>
            </a:r>
            <a:r>
              <a:rPr lang="en-US"/>
              <a:t> </a:t>
            </a:r>
            <a:r>
              <a:rPr lang="en-US" err="1"/>
              <a:t>sapein</a:t>
            </a:r>
            <a:r>
              <a:rPr lang="en-US"/>
              <a:t>.</a:t>
            </a:r>
          </a:p>
          <a:p>
            <a:pPr marL="171450" marR="0" lvl="0" indent="-171450" defTabSz="685800" fontAlgn="auto">
              <a:lnSpc>
                <a:spcPct val="114000"/>
              </a:lnSpc>
              <a:spcBef>
                <a:spcPts val="0"/>
              </a:spcBef>
              <a:spcAft>
                <a:spcPts val="800"/>
              </a:spcAft>
              <a:buSzTx/>
              <a:tabLst/>
            </a:pPr>
            <a:endParaRPr lang="en-US"/>
          </a:p>
        </p:txBody>
      </p:sp>
      <p:sp>
        <p:nvSpPr>
          <p:cNvPr id="45" name="Text Placeholder 8">
            <a:extLst>
              <a:ext uri="{FF2B5EF4-FFF2-40B4-BE49-F238E27FC236}">
                <a16:creationId xmlns:a16="http://schemas.microsoft.com/office/drawing/2014/main" id="{F710EFA3-8203-4B1A-94BD-95D4C7C1670A}"/>
              </a:ext>
            </a:extLst>
          </p:cNvPr>
          <p:cNvSpPr>
            <a:spLocks noGrp="1"/>
          </p:cNvSpPr>
          <p:nvPr>
            <p:ph type="body" sz="quarter" idx="48" hasCustomPrompt="1"/>
          </p:nvPr>
        </p:nvSpPr>
        <p:spPr>
          <a:xfrm>
            <a:off x="6396489" y="2953285"/>
            <a:ext cx="2348016"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 </a:t>
            </a:r>
            <a:r>
              <a:rPr lang="en-US" err="1"/>
              <a:t>Vivamus</a:t>
            </a:r>
            <a:r>
              <a:rPr lang="en-US"/>
              <a:t> </a:t>
            </a:r>
            <a:r>
              <a:rPr lang="en-US" err="1"/>
              <a:t>tempor</a:t>
            </a:r>
            <a:r>
              <a:rPr lang="en-US"/>
              <a:t> </a:t>
            </a:r>
            <a:r>
              <a:rPr lang="en-US" err="1"/>
              <a:t>eleifend</a:t>
            </a:r>
            <a:r>
              <a:rPr lang="en-US"/>
              <a:t> </a:t>
            </a:r>
            <a:r>
              <a:rPr lang="en-US" err="1"/>
              <a:t>sapein</a:t>
            </a:r>
            <a:r>
              <a:rPr lang="en-US"/>
              <a:t>.</a:t>
            </a:r>
          </a:p>
          <a:p>
            <a:pPr marL="171450" marR="0" lvl="0" indent="-171450" defTabSz="685800" fontAlgn="auto">
              <a:lnSpc>
                <a:spcPct val="114000"/>
              </a:lnSpc>
              <a:spcBef>
                <a:spcPts val="0"/>
              </a:spcBef>
              <a:spcAft>
                <a:spcPts val="800"/>
              </a:spcAft>
              <a:buSzTx/>
              <a:tabLst/>
            </a:pPr>
            <a:endParaRPr lang="en-US"/>
          </a:p>
        </p:txBody>
      </p:sp>
      <p:sp>
        <p:nvSpPr>
          <p:cNvPr id="46" name="Text Placeholder 8">
            <a:extLst>
              <a:ext uri="{FF2B5EF4-FFF2-40B4-BE49-F238E27FC236}">
                <a16:creationId xmlns:a16="http://schemas.microsoft.com/office/drawing/2014/main" id="{0F827753-3E55-4B58-AED5-2769F646B5C2}"/>
              </a:ext>
            </a:extLst>
          </p:cNvPr>
          <p:cNvSpPr>
            <a:spLocks noGrp="1"/>
          </p:cNvSpPr>
          <p:nvPr>
            <p:ph type="body" sz="quarter" idx="49" hasCustomPrompt="1"/>
          </p:nvPr>
        </p:nvSpPr>
        <p:spPr>
          <a:xfrm>
            <a:off x="9184379" y="2953285"/>
            <a:ext cx="240909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 </a:t>
            </a:r>
            <a:r>
              <a:rPr lang="en-US" err="1"/>
              <a:t>Vivamus</a:t>
            </a:r>
            <a:r>
              <a:rPr lang="en-US"/>
              <a:t> </a:t>
            </a:r>
            <a:r>
              <a:rPr lang="en-US" err="1"/>
              <a:t>tempor</a:t>
            </a:r>
            <a:r>
              <a:rPr lang="en-US"/>
              <a:t> </a:t>
            </a:r>
            <a:r>
              <a:rPr lang="en-US" err="1"/>
              <a:t>eleifend</a:t>
            </a:r>
            <a:r>
              <a:rPr lang="en-US"/>
              <a:t> </a:t>
            </a:r>
            <a:r>
              <a:rPr lang="en-US" err="1"/>
              <a:t>sapein</a:t>
            </a:r>
            <a:r>
              <a:rPr lang="en-US"/>
              <a:t>.</a:t>
            </a:r>
          </a:p>
          <a:p>
            <a:pPr marL="171450" marR="0" lvl="0" indent="-171450" defTabSz="685800" fontAlgn="auto">
              <a:lnSpc>
                <a:spcPct val="114000"/>
              </a:lnSpc>
              <a:spcBef>
                <a:spcPts val="0"/>
              </a:spcBef>
              <a:spcAft>
                <a:spcPts val="800"/>
              </a:spcAft>
              <a:buSzTx/>
              <a:tabLst/>
            </a:pPr>
            <a:endParaRPr lang="en-US"/>
          </a:p>
        </p:txBody>
      </p:sp>
      <p:sp>
        <p:nvSpPr>
          <p:cNvPr id="18" name="Text Placeholder 2">
            <a:extLst>
              <a:ext uri="{FF2B5EF4-FFF2-40B4-BE49-F238E27FC236}">
                <a16:creationId xmlns:a16="http://schemas.microsoft.com/office/drawing/2014/main" id="{E58FB4ED-B4B6-467C-9473-41851C053371}"/>
              </a:ext>
            </a:extLst>
          </p:cNvPr>
          <p:cNvSpPr>
            <a:spLocks noGrp="1"/>
          </p:cNvSpPr>
          <p:nvPr>
            <p:ph type="body" sz="quarter" idx="51" hasCustomPrompt="1"/>
          </p:nvPr>
        </p:nvSpPr>
        <p:spPr>
          <a:xfrm>
            <a:off x="750499" y="2023861"/>
            <a:ext cx="2966671" cy="808038"/>
          </a:xfrm>
          <a:blipFill>
            <a:blip r:embed="rId3"/>
            <a:stretch>
              <a:fillRect/>
            </a:stretch>
          </a:blipFill>
        </p:spPr>
        <p:txBody>
          <a:bodyPr anchor="ctr">
            <a:normAutofit/>
          </a:bodyPr>
          <a:lstStyle>
            <a:lvl1pPr marL="45720" indent="0" algn="ctr">
              <a:lnSpc>
                <a:spcPct val="90000"/>
              </a:lnSpc>
              <a:spcBef>
                <a:spcPts val="0"/>
              </a:spcBef>
              <a:buNone/>
              <a:defRPr sz="1400" b="1">
                <a:solidFill>
                  <a:schemeClr val="bg2"/>
                </a:solidFill>
              </a:defRPr>
            </a:lvl1pPr>
            <a:lvl2pPr marL="320040" indent="0">
              <a:buNone/>
              <a:defRPr sz="1400" b="1">
                <a:solidFill>
                  <a:schemeClr val="bg2"/>
                </a:solidFill>
              </a:defRPr>
            </a:lvl2pPr>
            <a:lvl3pPr marL="685800" indent="0">
              <a:buNone/>
              <a:defRPr sz="1400" b="1">
                <a:solidFill>
                  <a:schemeClr val="bg2"/>
                </a:solidFill>
              </a:defRPr>
            </a:lvl3pPr>
            <a:lvl4pPr marL="1051560" indent="0">
              <a:buNone/>
              <a:defRPr sz="1400" b="1">
                <a:solidFill>
                  <a:schemeClr val="bg2"/>
                </a:solidFill>
              </a:defRPr>
            </a:lvl4pPr>
            <a:lvl5pPr marL="1417320" indent="0">
              <a:buNone/>
              <a:defRPr sz="1400" b="1">
                <a:solidFill>
                  <a:schemeClr val="bg2"/>
                </a:solidFill>
              </a:defRPr>
            </a:lvl5pPr>
          </a:lstStyle>
          <a:p>
            <a:pPr lvl="0"/>
            <a:r>
              <a:rPr lang="en-US"/>
              <a:t>Item Title</a:t>
            </a:r>
          </a:p>
        </p:txBody>
      </p:sp>
      <p:sp>
        <p:nvSpPr>
          <p:cNvPr id="19" name="Text Placeholder 2">
            <a:extLst>
              <a:ext uri="{FF2B5EF4-FFF2-40B4-BE49-F238E27FC236}">
                <a16:creationId xmlns:a16="http://schemas.microsoft.com/office/drawing/2014/main" id="{ED50CA27-9B09-4639-B1A8-602FA6B8E007}"/>
              </a:ext>
            </a:extLst>
          </p:cNvPr>
          <p:cNvSpPr>
            <a:spLocks noGrp="1"/>
          </p:cNvSpPr>
          <p:nvPr>
            <p:ph type="body" sz="quarter" idx="52" hasCustomPrompt="1"/>
          </p:nvPr>
        </p:nvSpPr>
        <p:spPr>
          <a:xfrm>
            <a:off x="3424538" y="2023861"/>
            <a:ext cx="2966671" cy="808038"/>
          </a:xfrm>
          <a:blipFill>
            <a:blip r:embed="rId4"/>
            <a:stretch>
              <a:fillRect/>
            </a:stretch>
          </a:blipFill>
        </p:spPr>
        <p:txBody>
          <a:bodyPr anchor="ctr">
            <a:normAutofit/>
          </a:bodyPr>
          <a:lstStyle>
            <a:lvl1pPr marL="45720" indent="0" algn="ctr">
              <a:lnSpc>
                <a:spcPct val="90000"/>
              </a:lnSpc>
              <a:spcBef>
                <a:spcPts val="0"/>
              </a:spcBef>
              <a:buNone/>
              <a:defRPr sz="1400" b="1">
                <a:solidFill>
                  <a:schemeClr val="bg2"/>
                </a:solidFill>
              </a:defRPr>
            </a:lvl1pPr>
            <a:lvl2pPr marL="320040" indent="0">
              <a:buNone/>
              <a:defRPr sz="1400" b="1">
                <a:solidFill>
                  <a:schemeClr val="bg2"/>
                </a:solidFill>
              </a:defRPr>
            </a:lvl2pPr>
            <a:lvl3pPr marL="685800" indent="0">
              <a:buNone/>
              <a:defRPr sz="1400" b="1">
                <a:solidFill>
                  <a:schemeClr val="bg2"/>
                </a:solidFill>
              </a:defRPr>
            </a:lvl3pPr>
            <a:lvl4pPr marL="1051560" indent="0">
              <a:buNone/>
              <a:defRPr sz="1400" b="1">
                <a:solidFill>
                  <a:schemeClr val="bg2"/>
                </a:solidFill>
              </a:defRPr>
            </a:lvl4pPr>
            <a:lvl5pPr marL="1417320" indent="0">
              <a:buNone/>
              <a:defRPr sz="1400" b="1">
                <a:solidFill>
                  <a:schemeClr val="bg2"/>
                </a:solidFill>
              </a:defRPr>
            </a:lvl5pPr>
          </a:lstStyle>
          <a:p>
            <a:pPr lvl="0"/>
            <a:r>
              <a:rPr lang="en-US"/>
              <a:t>Item Title</a:t>
            </a:r>
          </a:p>
        </p:txBody>
      </p:sp>
      <p:sp>
        <p:nvSpPr>
          <p:cNvPr id="21" name="Text Placeholder 2">
            <a:extLst>
              <a:ext uri="{FF2B5EF4-FFF2-40B4-BE49-F238E27FC236}">
                <a16:creationId xmlns:a16="http://schemas.microsoft.com/office/drawing/2014/main" id="{91D71EE0-7B9A-432E-BAE6-1EDD7F5CF57E}"/>
              </a:ext>
            </a:extLst>
          </p:cNvPr>
          <p:cNvSpPr>
            <a:spLocks noGrp="1"/>
          </p:cNvSpPr>
          <p:nvPr>
            <p:ph type="body" sz="quarter" idx="53" hasCustomPrompt="1"/>
          </p:nvPr>
        </p:nvSpPr>
        <p:spPr>
          <a:xfrm>
            <a:off x="6087943" y="2045127"/>
            <a:ext cx="2966671" cy="808038"/>
          </a:xfrm>
          <a:blipFill>
            <a:blip r:embed="rId5"/>
            <a:stretch>
              <a:fillRect/>
            </a:stretch>
          </a:blipFill>
        </p:spPr>
        <p:txBody>
          <a:bodyPr anchor="ctr">
            <a:normAutofit/>
          </a:bodyPr>
          <a:lstStyle>
            <a:lvl1pPr marL="45720" indent="0" algn="ctr">
              <a:lnSpc>
                <a:spcPct val="90000"/>
              </a:lnSpc>
              <a:spcBef>
                <a:spcPts val="0"/>
              </a:spcBef>
              <a:buNone/>
              <a:defRPr sz="1400" b="1">
                <a:solidFill>
                  <a:schemeClr val="bg2"/>
                </a:solidFill>
              </a:defRPr>
            </a:lvl1pPr>
            <a:lvl2pPr marL="320040" indent="0">
              <a:buNone/>
              <a:defRPr sz="1400" b="1">
                <a:solidFill>
                  <a:schemeClr val="bg2"/>
                </a:solidFill>
              </a:defRPr>
            </a:lvl2pPr>
            <a:lvl3pPr marL="685800" indent="0">
              <a:buNone/>
              <a:defRPr sz="1400" b="1">
                <a:solidFill>
                  <a:schemeClr val="bg2"/>
                </a:solidFill>
              </a:defRPr>
            </a:lvl3pPr>
            <a:lvl4pPr marL="1051560" indent="0">
              <a:buNone/>
              <a:defRPr sz="1400" b="1">
                <a:solidFill>
                  <a:schemeClr val="bg2"/>
                </a:solidFill>
              </a:defRPr>
            </a:lvl4pPr>
            <a:lvl5pPr marL="1417320" indent="0">
              <a:buNone/>
              <a:defRPr sz="1400" b="1">
                <a:solidFill>
                  <a:schemeClr val="bg2"/>
                </a:solidFill>
              </a:defRPr>
            </a:lvl5pPr>
          </a:lstStyle>
          <a:p>
            <a:pPr lvl="0"/>
            <a:r>
              <a:rPr lang="en-US"/>
              <a:t>Item Title</a:t>
            </a:r>
          </a:p>
        </p:txBody>
      </p:sp>
      <p:sp>
        <p:nvSpPr>
          <p:cNvPr id="22" name="Text Placeholder 2">
            <a:extLst>
              <a:ext uri="{FF2B5EF4-FFF2-40B4-BE49-F238E27FC236}">
                <a16:creationId xmlns:a16="http://schemas.microsoft.com/office/drawing/2014/main" id="{C3719314-C5CD-4A3C-A24F-2382F5EDC262}"/>
              </a:ext>
            </a:extLst>
          </p:cNvPr>
          <p:cNvSpPr>
            <a:spLocks noGrp="1"/>
          </p:cNvSpPr>
          <p:nvPr>
            <p:ph type="body" sz="quarter" idx="54" hasCustomPrompt="1"/>
          </p:nvPr>
        </p:nvSpPr>
        <p:spPr>
          <a:xfrm>
            <a:off x="8754572" y="2023861"/>
            <a:ext cx="2966671" cy="808038"/>
          </a:xfrm>
          <a:blipFill>
            <a:blip r:embed="rId6"/>
            <a:stretch>
              <a:fillRect/>
            </a:stretch>
          </a:blipFill>
        </p:spPr>
        <p:txBody>
          <a:bodyPr anchor="ctr">
            <a:normAutofit/>
          </a:bodyPr>
          <a:lstStyle>
            <a:lvl1pPr marL="45720" indent="0" algn="ctr">
              <a:lnSpc>
                <a:spcPct val="90000"/>
              </a:lnSpc>
              <a:spcBef>
                <a:spcPts val="0"/>
              </a:spcBef>
              <a:buNone/>
              <a:defRPr sz="1400" b="1">
                <a:solidFill>
                  <a:schemeClr val="bg2"/>
                </a:solidFill>
              </a:defRPr>
            </a:lvl1pPr>
            <a:lvl2pPr marL="320040" indent="0">
              <a:buNone/>
              <a:defRPr sz="1400" b="1">
                <a:solidFill>
                  <a:schemeClr val="bg2"/>
                </a:solidFill>
              </a:defRPr>
            </a:lvl2pPr>
            <a:lvl3pPr marL="685800" indent="0">
              <a:buNone/>
              <a:defRPr sz="1400" b="1">
                <a:solidFill>
                  <a:schemeClr val="bg2"/>
                </a:solidFill>
              </a:defRPr>
            </a:lvl3pPr>
            <a:lvl4pPr marL="1051560" indent="0">
              <a:buNone/>
              <a:defRPr sz="1400" b="1">
                <a:solidFill>
                  <a:schemeClr val="bg2"/>
                </a:solidFill>
              </a:defRPr>
            </a:lvl4pPr>
            <a:lvl5pPr marL="1417320" indent="0">
              <a:buNone/>
              <a:defRPr sz="1400" b="1">
                <a:solidFill>
                  <a:schemeClr val="bg2"/>
                </a:solidFill>
              </a:defRPr>
            </a:lvl5pPr>
          </a:lstStyle>
          <a:p>
            <a:pPr lvl="0"/>
            <a:r>
              <a:rPr lang="en-US"/>
              <a:t>Item Title</a:t>
            </a:r>
          </a:p>
        </p:txBody>
      </p:sp>
    </p:spTree>
    <p:extLst>
      <p:ext uri="{BB962C8B-B14F-4D97-AF65-F5344CB8AC3E}">
        <p14:creationId xmlns:p14="http://schemas.microsoft.com/office/powerpoint/2010/main" val="307644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cess - 5 Items">
    <p:bg>
      <p:bgPr>
        <a:solidFill>
          <a:schemeClr val="bg1"/>
        </a:solidFill>
        <a:effectLst/>
      </p:bgPr>
    </p:bg>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A50C8DB2-FF90-EC48-AC80-8F02DA709AC0}"/>
              </a:ext>
            </a:extLst>
          </p:cNvPr>
          <p:cNvSpPr>
            <a:spLocks noGrp="1"/>
          </p:cNvSpPr>
          <p:nvPr userDrawn="1">
            <p:ph type="body" sz="quarter" idx="38" hasCustomPrompt="1"/>
          </p:nvPr>
        </p:nvSpPr>
        <p:spPr>
          <a:xfrm>
            <a:off x="366374" y="291765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 </a:t>
            </a:r>
            <a:r>
              <a:rPr lang="en-US" err="1"/>
              <a:t>Vivamus</a:t>
            </a:r>
            <a:r>
              <a:rPr lang="en-US"/>
              <a:t> </a:t>
            </a:r>
            <a:r>
              <a:rPr lang="en-US" err="1"/>
              <a:t>tempor</a:t>
            </a:r>
            <a:r>
              <a:rPr lang="en-US"/>
              <a:t> </a:t>
            </a:r>
            <a:r>
              <a:rPr lang="en-US" err="1"/>
              <a:t>eleifend</a:t>
            </a:r>
            <a:r>
              <a:rPr lang="en-US"/>
              <a:t> </a:t>
            </a:r>
            <a:r>
              <a:rPr lang="en-US" err="1"/>
              <a:t>sapein</a:t>
            </a:r>
            <a:r>
              <a:rPr lang="en-US"/>
              <a:t>.</a:t>
            </a:r>
          </a:p>
        </p:txBody>
      </p:sp>
      <p:sp>
        <p:nvSpPr>
          <p:cNvPr id="22" name="Text Placeholder 8">
            <a:extLst>
              <a:ext uri="{FF2B5EF4-FFF2-40B4-BE49-F238E27FC236}">
                <a16:creationId xmlns:a16="http://schemas.microsoft.com/office/drawing/2014/main" id="{A36E7E13-1BFC-5C49-B9D5-42789BCCF910}"/>
              </a:ext>
            </a:extLst>
          </p:cNvPr>
          <p:cNvSpPr>
            <a:spLocks noGrp="1"/>
          </p:cNvSpPr>
          <p:nvPr>
            <p:ph type="body" sz="quarter" idx="39" hasCustomPrompt="1"/>
          </p:nvPr>
        </p:nvSpPr>
        <p:spPr>
          <a:xfrm>
            <a:off x="2651466" y="2953285"/>
            <a:ext cx="2141979"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 </a:t>
            </a:r>
            <a:r>
              <a:rPr lang="en-US" err="1"/>
              <a:t>Vivamus</a:t>
            </a:r>
            <a:r>
              <a:rPr lang="en-US"/>
              <a:t> </a:t>
            </a:r>
            <a:r>
              <a:rPr lang="en-US" err="1"/>
              <a:t>tempor</a:t>
            </a:r>
            <a:r>
              <a:rPr lang="en-US"/>
              <a:t> </a:t>
            </a:r>
            <a:r>
              <a:rPr lang="en-US" err="1"/>
              <a:t>eleifend</a:t>
            </a:r>
            <a:r>
              <a:rPr lang="en-US"/>
              <a:t> </a:t>
            </a:r>
            <a:r>
              <a:rPr lang="en-US" err="1"/>
              <a:t>sapein</a:t>
            </a:r>
            <a:r>
              <a:rPr lang="en-US"/>
              <a:t>.</a:t>
            </a:r>
          </a:p>
          <a:p>
            <a:pPr marL="171450" marR="0" lvl="0" indent="-171450" defTabSz="685800" fontAlgn="auto">
              <a:lnSpc>
                <a:spcPct val="114000"/>
              </a:lnSpc>
              <a:spcBef>
                <a:spcPts val="0"/>
              </a:spcBef>
              <a:spcAft>
                <a:spcPts val="800"/>
              </a:spcAft>
              <a:buSzTx/>
              <a:tabLst/>
            </a:pPr>
            <a:endParaRPr lang="en-US"/>
          </a:p>
        </p:txBody>
      </p:sp>
      <p:sp>
        <p:nvSpPr>
          <p:cNvPr id="16" name="Text Placeholder 8">
            <a:extLst>
              <a:ext uri="{FF2B5EF4-FFF2-40B4-BE49-F238E27FC236}">
                <a16:creationId xmlns:a16="http://schemas.microsoft.com/office/drawing/2014/main" id="{11E25922-FD24-5E4D-9BC3-0FA762395213}"/>
              </a:ext>
            </a:extLst>
          </p:cNvPr>
          <p:cNvSpPr>
            <a:spLocks noGrp="1"/>
          </p:cNvSpPr>
          <p:nvPr>
            <p:ph type="body" sz="quarter" idx="47" hasCustomPrompt="1"/>
          </p:nvPr>
        </p:nvSpPr>
        <p:spPr>
          <a:xfrm>
            <a:off x="4985203" y="2953285"/>
            <a:ext cx="2080162"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 </a:t>
            </a:r>
            <a:r>
              <a:rPr lang="en-US" err="1"/>
              <a:t>Vivamus</a:t>
            </a:r>
            <a:r>
              <a:rPr lang="en-US"/>
              <a:t> </a:t>
            </a:r>
            <a:r>
              <a:rPr lang="en-US" err="1"/>
              <a:t>tempor</a:t>
            </a:r>
            <a:r>
              <a:rPr lang="en-US"/>
              <a:t> </a:t>
            </a:r>
            <a:r>
              <a:rPr lang="en-US" err="1"/>
              <a:t>eleifend</a:t>
            </a:r>
            <a:r>
              <a:rPr lang="en-US"/>
              <a:t> </a:t>
            </a:r>
            <a:r>
              <a:rPr lang="en-US" err="1"/>
              <a:t>sapein</a:t>
            </a:r>
            <a:r>
              <a:rPr lang="en-US"/>
              <a:t>.</a:t>
            </a:r>
          </a:p>
          <a:p>
            <a:pPr marL="171450" marR="0" lvl="0" indent="-171450" defTabSz="685800" fontAlgn="auto">
              <a:lnSpc>
                <a:spcPct val="114000"/>
              </a:lnSpc>
              <a:spcBef>
                <a:spcPts val="0"/>
              </a:spcBef>
              <a:spcAft>
                <a:spcPts val="800"/>
              </a:spcAft>
              <a:buSzTx/>
              <a:tabLst/>
            </a:pPr>
            <a:endParaRPr lang="en-US"/>
          </a:p>
        </p:txBody>
      </p:sp>
      <p:sp>
        <p:nvSpPr>
          <p:cNvPr id="17" name="Text Placeholder 8">
            <a:extLst>
              <a:ext uri="{FF2B5EF4-FFF2-40B4-BE49-F238E27FC236}">
                <a16:creationId xmlns:a16="http://schemas.microsoft.com/office/drawing/2014/main" id="{355A3F5A-CEC3-A64E-957D-0C286CAEBC13}"/>
              </a:ext>
            </a:extLst>
          </p:cNvPr>
          <p:cNvSpPr>
            <a:spLocks noGrp="1"/>
          </p:cNvSpPr>
          <p:nvPr>
            <p:ph type="body" sz="quarter" idx="48" hasCustomPrompt="1"/>
          </p:nvPr>
        </p:nvSpPr>
        <p:spPr>
          <a:xfrm>
            <a:off x="7257123" y="2953285"/>
            <a:ext cx="2141980"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 </a:t>
            </a:r>
            <a:r>
              <a:rPr lang="en-US" err="1"/>
              <a:t>Vivamus</a:t>
            </a:r>
            <a:r>
              <a:rPr lang="en-US"/>
              <a:t> </a:t>
            </a:r>
            <a:r>
              <a:rPr lang="en-US" err="1"/>
              <a:t>tempor</a:t>
            </a:r>
            <a:r>
              <a:rPr lang="en-US"/>
              <a:t> </a:t>
            </a:r>
            <a:r>
              <a:rPr lang="en-US" err="1"/>
              <a:t>eleifend</a:t>
            </a:r>
            <a:r>
              <a:rPr lang="en-US"/>
              <a:t> </a:t>
            </a:r>
            <a:r>
              <a:rPr lang="en-US" err="1"/>
              <a:t>sapein</a:t>
            </a:r>
            <a:r>
              <a:rPr lang="en-US"/>
              <a:t>.</a:t>
            </a:r>
          </a:p>
          <a:p>
            <a:pPr marL="171450" marR="0" lvl="0" indent="-171450" defTabSz="685800" fontAlgn="auto">
              <a:lnSpc>
                <a:spcPct val="114000"/>
              </a:lnSpc>
              <a:spcBef>
                <a:spcPts val="0"/>
              </a:spcBef>
              <a:spcAft>
                <a:spcPts val="800"/>
              </a:spcAft>
              <a:buSzTx/>
              <a:tabLst/>
            </a:pPr>
            <a:endParaRPr lang="en-US"/>
          </a:p>
        </p:txBody>
      </p:sp>
      <p:sp>
        <p:nvSpPr>
          <p:cNvPr id="18" name="Text Placeholder 8">
            <a:extLst>
              <a:ext uri="{FF2B5EF4-FFF2-40B4-BE49-F238E27FC236}">
                <a16:creationId xmlns:a16="http://schemas.microsoft.com/office/drawing/2014/main" id="{93C968CC-A88C-0E4F-A9D7-DF0EE72C3483}"/>
              </a:ext>
            </a:extLst>
          </p:cNvPr>
          <p:cNvSpPr>
            <a:spLocks noGrp="1"/>
          </p:cNvSpPr>
          <p:nvPr>
            <p:ph type="body" sz="quarter" idx="49" hasCustomPrompt="1"/>
          </p:nvPr>
        </p:nvSpPr>
        <p:spPr>
          <a:xfrm>
            <a:off x="9590861" y="2953285"/>
            <a:ext cx="2002607" cy="3309920"/>
          </a:xfrm>
          <a:prstGeom prst="rect">
            <a:avLst/>
          </a:prstGeom>
        </p:spPr>
        <p:txBody>
          <a:bodyPr vert="horz" lIns="91440" tIns="45720" rIns="91440" bIns="45720" rtlCol="0">
            <a:noAutofit/>
          </a:bodyPr>
          <a:lstStyle>
            <a:lvl1pPr>
              <a:defRPr lang="en-US" sz="1300" dirty="0">
                <a:latin typeface="Arial" charset="0"/>
                <a:ea typeface="Arial" charset="0"/>
                <a:cs typeface="Arial" charset="0"/>
              </a:defRPr>
            </a:lvl1pPr>
          </a:lstStyle>
          <a:p>
            <a:pPr marL="171450" marR="0" lvl="0" indent="-171450" defTabSz="685800" fontAlgn="auto">
              <a:lnSpc>
                <a:spcPct val="114000"/>
              </a:lnSpc>
              <a:spcBef>
                <a:spcPts val="0"/>
              </a:spcBef>
              <a:spcAft>
                <a:spcPts val="800"/>
              </a:spcAft>
              <a:buSzTx/>
              <a:tabLst/>
            </a:pPr>
            <a:r>
              <a:rPr lang="en-US"/>
              <a:t>Lorem ipsum dolor sit </a:t>
            </a:r>
            <a:r>
              <a:rPr lang="en-US" err="1"/>
              <a:t>amet</a:t>
            </a:r>
            <a:r>
              <a:rPr lang="en-US"/>
              <a:t>, </a:t>
            </a:r>
            <a:r>
              <a:rPr lang="en-US" err="1"/>
              <a:t>consectetur</a:t>
            </a:r>
            <a:r>
              <a:rPr lang="en-US"/>
              <a:t>. </a:t>
            </a:r>
            <a:r>
              <a:rPr lang="en-US" err="1"/>
              <a:t>Vivamus</a:t>
            </a:r>
            <a:r>
              <a:rPr lang="en-US"/>
              <a:t> </a:t>
            </a:r>
            <a:r>
              <a:rPr lang="en-US" err="1"/>
              <a:t>tempor</a:t>
            </a:r>
            <a:r>
              <a:rPr lang="en-US"/>
              <a:t> </a:t>
            </a:r>
            <a:r>
              <a:rPr lang="en-US" err="1"/>
              <a:t>eleifend</a:t>
            </a:r>
            <a:r>
              <a:rPr lang="en-US"/>
              <a:t> </a:t>
            </a:r>
            <a:r>
              <a:rPr lang="en-US" err="1"/>
              <a:t>sapein</a:t>
            </a:r>
            <a:r>
              <a:rPr lang="en-US"/>
              <a:t>.</a:t>
            </a:r>
          </a:p>
          <a:p>
            <a:pPr marL="171450" marR="0" lvl="0" indent="-171450" defTabSz="685800" fontAlgn="auto">
              <a:lnSpc>
                <a:spcPct val="114000"/>
              </a:lnSpc>
              <a:spcBef>
                <a:spcPts val="0"/>
              </a:spcBef>
              <a:spcAft>
                <a:spcPts val="800"/>
              </a:spcAft>
              <a:buSzTx/>
              <a:tabLst/>
            </a:pPr>
            <a:endParaRPr lang="en-US"/>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19" name="Text Placeholder 2">
            <a:extLst>
              <a:ext uri="{FF2B5EF4-FFF2-40B4-BE49-F238E27FC236}">
                <a16:creationId xmlns:a16="http://schemas.microsoft.com/office/drawing/2014/main" id="{828DE3A1-12AA-49AE-9464-564C9E63C32C}"/>
              </a:ext>
            </a:extLst>
          </p:cNvPr>
          <p:cNvSpPr>
            <a:spLocks noGrp="1"/>
          </p:cNvSpPr>
          <p:nvPr>
            <p:ph type="body" sz="quarter" idx="50" hasCustomPrompt="1"/>
          </p:nvPr>
        </p:nvSpPr>
        <p:spPr>
          <a:xfrm>
            <a:off x="330223" y="2023861"/>
            <a:ext cx="2493886" cy="808038"/>
          </a:xfrm>
          <a:blipFill>
            <a:blip r:embed="rId3"/>
            <a:stretch>
              <a:fillRect/>
            </a:stretch>
          </a:blipFill>
        </p:spPr>
        <p:txBody>
          <a:bodyPr anchor="ctr">
            <a:normAutofit/>
          </a:bodyPr>
          <a:lstStyle>
            <a:lvl1pPr marL="45720" indent="0" algn="ctr">
              <a:lnSpc>
                <a:spcPct val="90000"/>
              </a:lnSpc>
              <a:spcBef>
                <a:spcPts val="0"/>
              </a:spcBef>
              <a:buNone/>
              <a:defRPr sz="1400" b="1">
                <a:solidFill>
                  <a:schemeClr val="bg2"/>
                </a:solidFill>
              </a:defRPr>
            </a:lvl1pPr>
            <a:lvl2pPr marL="320040" indent="0">
              <a:buNone/>
              <a:defRPr sz="1400" b="1">
                <a:solidFill>
                  <a:schemeClr val="bg2"/>
                </a:solidFill>
              </a:defRPr>
            </a:lvl2pPr>
            <a:lvl3pPr marL="685800" indent="0">
              <a:buNone/>
              <a:defRPr sz="1400" b="1">
                <a:solidFill>
                  <a:schemeClr val="bg2"/>
                </a:solidFill>
              </a:defRPr>
            </a:lvl3pPr>
            <a:lvl4pPr marL="1051560" indent="0">
              <a:buNone/>
              <a:defRPr sz="1400" b="1">
                <a:solidFill>
                  <a:schemeClr val="bg2"/>
                </a:solidFill>
              </a:defRPr>
            </a:lvl4pPr>
            <a:lvl5pPr marL="1417320" indent="0">
              <a:buNone/>
              <a:defRPr sz="1400" b="1">
                <a:solidFill>
                  <a:schemeClr val="bg2"/>
                </a:solidFill>
              </a:defRPr>
            </a:lvl5pPr>
          </a:lstStyle>
          <a:p>
            <a:pPr lvl="0"/>
            <a:r>
              <a:rPr lang="en-US"/>
              <a:t>Item Title</a:t>
            </a:r>
          </a:p>
        </p:txBody>
      </p:sp>
      <p:sp>
        <p:nvSpPr>
          <p:cNvPr id="27" name="Text Placeholder 2">
            <a:extLst>
              <a:ext uri="{FF2B5EF4-FFF2-40B4-BE49-F238E27FC236}">
                <a16:creationId xmlns:a16="http://schemas.microsoft.com/office/drawing/2014/main" id="{FAD3A9EE-642F-482E-955C-8213BFBA6B88}"/>
              </a:ext>
            </a:extLst>
          </p:cNvPr>
          <p:cNvSpPr>
            <a:spLocks noGrp="1"/>
          </p:cNvSpPr>
          <p:nvPr>
            <p:ph type="body" sz="quarter" idx="51" hasCustomPrompt="1"/>
          </p:nvPr>
        </p:nvSpPr>
        <p:spPr>
          <a:xfrm>
            <a:off x="2565748" y="2023861"/>
            <a:ext cx="2493886" cy="808038"/>
          </a:xfrm>
          <a:blipFill>
            <a:blip r:embed="rId4"/>
            <a:stretch>
              <a:fillRect/>
            </a:stretch>
          </a:blipFill>
        </p:spPr>
        <p:txBody>
          <a:bodyPr anchor="ctr">
            <a:normAutofit/>
          </a:bodyPr>
          <a:lstStyle>
            <a:lvl1pPr marL="45720" indent="0" algn="ctr">
              <a:lnSpc>
                <a:spcPct val="90000"/>
              </a:lnSpc>
              <a:spcBef>
                <a:spcPts val="0"/>
              </a:spcBef>
              <a:buNone/>
              <a:defRPr sz="1400" b="1">
                <a:solidFill>
                  <a:schemeClr val="bg2"/>
                </a:solidFill>
              </a:defRPr>
            </a:lvl1pPr>
            <a:lvl2pPr marL="320040" indent="0">
              <a:buNone/>
              <a:defRPr sz="1400" b="1">
                <a:solidFill>
                  <a:schemeClr val="bg2"/>
                </a:solidFill>
              </a:defRPr>
            </a:lvl2pPr>
            <a:lvl3pPr marL="685800" indent="0">
              <a:buNone/>
              <a:defRPr sz="1400" b="1">
                <a:solidFill>
                  <a:schemeClr val="bg2"/>
                </a:solidFill>
              </a:defRPr>
            </a:lvl3pPr>
            <a:lvl4pPr marL="1051560" indent="0">
              <a:buNone/>
              <a:defRPr sz="1400" b="1">
                <a:solidFill>
                  <a:schemeClr val="bg2"/>
                </a:solidFill>
              </a:defRPr>
            </a:lvl4pPr>
            <a:lvl5pPr marL="1417320" indent="0">
              <a:buNone/>
              <a:defRPr sz="1400" b="1">
                <a:solidFill>
                  <a:schemeClr val="bg2"/>
                </a:solidFill>
              </a:defRPr>
            </a:lvl5pPr>
          </a:lstStyle>
          <a:p>
            <a:pPr lvl="0"/>
            <a:r>
              <a:rPr lang="en-US"/>
              <a:t>Item Title</a:t>
            </a:r>
          </a:p>
        </p:txBody>
      </p:sp>
      <p:sp>
        <p:nvSpPr>
          <p:cNvPr id="28" name="Text Placeholder 2">
            <a:extLst>
              <a:ext uri="{FF2B5EF4-FFF2-40B4-BE49-F238E27FC236}">
                <a16:creationId xmlns:a16="http://schemas.microsoft.com/office/drawing/2014/main" id="{5D720B92-927A-4890-B363-D6F472190B1C}"/>
              </a:ext>
            </a:extLst>
          </p:cNvPr>
          <p:cNvSpPr>
            <a:spLocks noGrp="1"/>
          </p:cNvSpPr>
          <p:nvPr>
            <p:ph type="body" sz="quarter" idx="52" hasCustomPrompt="1"/>
          </p:nvPr>
        </p:nvSpPr>
        <p:spPr>
          <a:xfrm>
            <a:off x="4801273" y="2023861"/>
            <a:ext cx="2493886" cy="808038"/>
          </a:xfrm>
          <a:blipFill>
            <a:blip r:embed="rId5"/>
            <a:stretch>
              <a:fillRect/>
            </a:stretch>
          </a:blipFill>
        </p:spPr>
        <p:txBody>
          <a:bodyPr anchor="ctr">
            <a:normAutofit/>
          </a:bodyPr>
          <a:lstStyle>
            <a:lvl1pPr marL="45720" indent="0" algn="ctr">
              <a:lnSpc>
                <a:spcPct val="90000"/>
              </a:lnSpc>
              <a:spcBef>
                <a:spcPts val="0"/>
              </a:spcBef>
              <a:buNone/>
              <a:defRPr sz="1400" b="1">
                <a:solidFill>
                  <a:schemeClr val="bg2"/>
                </a:solidFill>
              </a:defRPr>
            </a:lvl1pPr>
            <a:lvl2pPr marL="320040" indent="0">
              <a:buNone/>
              <a:defRPr sz="1400" b="1">
                <a:solidFill>
                  <a:schemeClr val="bg2"/>
                </a:solidFill>
              </a:defRPr>
            </a:lvl2pPr>
            <a:lvl3pPr marL="685800" indent="0">
              <a:buNone/>
              <a:defRPr sz="1400" b="1">
                <a:solidFill>
                  <a:schemeClr val="bg2"/>
                </a:solidFill>
              </a:defRPr>
            </a:lvl3pPr>
            <a:lvl4pPr marL="1051560" indent="0">
              <a:buNone/>
              <a:defRPr sz="1400" b="1">
                <a:solidFill>
                  <a:schemeClr val="bg2"/>
                </a:solidFill>
              </a:defRPr>
            </a:lvl4pPr>
            <a:lvl5pPr marL="1417320" indent="0">
              <a:buNone/>
              <a:defRPr sz="1400" b="1">
                <a:solidFill>
                  <a:schemeClr val="bg2"/>
                </a:solidFill>
              </a:defRPr>
            </a:lvl5pPr>
          </a:lstStyle>
          <a:p>
            <a:pPr lvl="0"/>
            <a:r>
              <a:rPr lang="en-US"/>
              <a:t>Item Title</a:t>
            </a:r>
          </a:p>
        </p:txBody>
      </p:sp>
      <p:sp>
        <p:nvSpPr>
          <p:cNvPr id="29" name="Text Placeholder 2">
            <a:extLst>
              <a:ext uri="{FF2B5EF4-FFF2-40B4-BE49-F238E27FC236}">
                <a16:creationId xmlns:a16="http://schemas.microsoft.com/office/drawing/2014/main" id="{265CB1DA-0A6E-4242-ACB6-A1FCB5459E34}"/>
              </a:ext>
            </a:extLst>
          </p:cNvPr>
          <p:cNvSpPr>
            <a:spLocks noGrp="1"/>
          </p:cNvSpPr>
          <p:nvPr>
            <p:ph type="body" sz="quarter" idx="53" hasCustomPrompt="1"/>
          </p:nvPr>
        </p:nvSpPr>
        <p:spPr>
          <a:xfrm>
            <a:off x="7047431" y="2045127"/>
            <a:ext cx="2493886" cy="808038"/>
          </a:xfrm>
          <a:blipFill>
            <a:blip r:embed="rId6"/>
            <a:stretch>
              <a:fillRect/>
            </a:stretch>
          </a:blipFill>
        </p:spPr>
        <p:txBody>
          <a:bodyPr anchor="ctr">
            <a:normAutofit/>
          </a:bodyPr>
          <a:lstStyle>
            <a:lvl1pPr marL="45720" indent="0" algn="ctr">
              <a:lnSpc>
                <a:spcPct val="90000"/>
              </a:lnSpc>
              <a:spcBef>
                <a:spcPts val="0"/>
              </a:spcBef>
              <a:buNone/>
              <a:defRPr sz="1400" b="1">
                <a:solidFill>
                  <a:schemeClr val="bg2"/>
                </a:solidFill>
              </a:defRPr>
            </a:lvl1pPr>
            <a:lvl2pPr marL="320040" indent="0">
              <a:buNone/>
              <a:defRPr sz="1400" b="1">
                <a:solidFill>
                  <a:schemeClr val="bg2"/>
                </a:solidFill>
              </a:defRPr>
            </a:lvl2pPr>
            <a:lvl3pPr marL="685800" indent="0">
              <a:buNone/>
              <a:defRPr sz="1400" b="1">
                <a:solidFill>
                  <a:schemeClr val="bg2"/>
                </a:solidFill>
              </a:defRPr>
            </a:lvl3pPr>
            <a:lvl4pPr marL="1051560" indent="0">
              <a:buNone/>
              <a:defRPr sz="1400" b="1">
                <a:solidFill>
                  <a:schemeClr val="bg2"/>
                </a:solidFill>
              </a:defRPr>
            </a:lvl4pPr>
            <a:lvl5pPr marL="1417320" indent="0">
              <a:buNone/>
              <a:defRPr sz="1400" b="1">
                <a:solidFill>
                  <a:schemeClr val="bg2"/>
                </a:solidFill>
              </a:defRPr>
            </a:lvl5pPr>
          </a:lstStyle>
          <a:p>
            <a:pPr lvl="0"/>
            <a:r>
              <a:rPr lang="en-US"/>
              <a:t>Item Title</a:t>
            </a:r>
          </a:p>
        </p:txBody>
      </p:sp>
      <p:sp>
        <p:nvSpPr>
          <p:cNvPr id="33" name="Text Placeholder 2">
            <a:extLst>
              <a:ext uri="{FF2B5EF4-FFF2-40B4-BE49-F238E27FC236}">
                <a16:creationId xmlns:a16="http://schemas.microsoft.com/office/drawing/2014/main" id="{FB3DEF46-1C6A-4498-9D6A-90002DC43CE6}"/>
              </a:ext>
            </a:extLst>
          </p:cNvPr>
          <p:cNvSpPr>
            <a:spLocks noGrp="1"/>
          </p:cNvSpPr>
          <p:nvPr>
            <p:ph type="body" sz="quarter" idx="54" hasCustomPrompt="1"/>
          </p:nvPr>
        </p:nvSpPr>
        <p:spPr>
          <a:xfrm>
            <a:off x="9282956" y="2023861"/>
            <a:ext cx="2493886" cy="808038"/>
          </a:xfrm>
          <a:blipFill>
            <a:blip r:embed="rId7"/>
            <a:stretch>
              <a:fillRect/>
            </a:stretch>
          </a:blipFill>
        </p:spPr>
        <p:txBody>
          <a:bodyPr anchor="ctr">
            <a:normAutofit/>
          </a:bodyPr>
          <a:lstStyle>
            <a:lvl1pPr marL="45720" indent="0" algn="ctr">
              <a:lnSpc>
                <a:spcPct val="90000"/>
              </a:lnSpc>
              <a:spcBef>
                <a:spcPts val="0"/>
              </a:spcBef>
              <a:buNone/>
              <a:defRPr sz="1400" b="1">
                <a:solidFill>
                  <a:schemeClr val="bg2"/>
                </a:solidFill>
              </a:defRPr>
            </a:lvl1pPr>
            <a:lvl2pPr marL="320040" indent="0">
              <a:buNone/>
              <a:defRPr sz="1400" b="1">
                <a:solidFill>
                  <a:schemeClr val="bg2"/>
                </a:solidFill>
              </a:defRPr>
            </a:lvl2pPr>
            <a:lvl3pPr marL="685800" indent="0">
              <a:buNone/>
              <a:defRPr sz="1400" b="1">
                <a:solidFill>
                  <a:schemeClr val="bg2"/>
                </a:solidFill>
              </a:defRPr>
            </a:lvl3pPr>
            <a:lvl4pPr marL="1051560" indent="0">
              <a:buNone/>
              <a:defRPr sz="1400" b="1">
                <a:solidFill>
                  <a:schemeClr val="bg2"/>
                </a:solidFill>
              </a:defRPr>
            </a:lvl4pPr>
            <a:lvl5pPr marL="1417320" indent="0">
              <a:buNone/>
              <a:defRPr sz="1400" b="1">
                <a:solidFill>
                  <a:schemeClr val="bg2"/>
                </a:solidFill>
              </a:defRPr>
            </a:lvl5pPr>
          </a:lstStyle>
          <a:p>
            <a:pPr lvl="0"/>
            <a:r>
              <a:rPr lang="en-US"/>
              <a:t>Item Title</a:t>
            </a:r>
          </a:p>
        </p:txBody>
      </p:sp>
    </p:spTree>
    <p:extLst>
      <p:ext uri="{BB962C8B-B14F-4D97-AF65-F5344CB8AC3E}">
        <p14:creationId xmlns:p14="http://schemas.microsoft.com/office/powerpoint/2010/main" val="33663422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cess Cycle">
    <p:bg>
      <p:bgPr>
        <a:solidFill>
          <a:schemeClr val="bg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6A91F45-627E-4BD2-962F-C91F85FAC3A9}"/>
              </a:ext>
            </a:extLst>
          </p:cNvPr>
          <p:cNvSpPr>
            <a:spLocks noGrp="1"/>
          </p:cNvSpPr>
          <p:nvPr>
            <p:ph type="body" sz="quarter" idx="60"/>
          </p:nvPr>
        </p:nvSpPr>
        <p:spPr>
          <a:xfrm>
            <a:off x="6492620" y="1609552"/>
            <a:ext cx="4275138" cy="4273550"/>
          </a:xfrm>
          <a:blipFill>
            <a:blip r:embed="rId2"/>
            <a:stretch>
              <a:fillRect/>
            </a:stretch>
          </a:blipFill>
        </p:spPr>
        <p:txBody>
          <a:bodyPr>
            <a:normAutofit/>
          </a:bodyPr>
          <a:lstStyle>
            <a:lvl1pPr marL="45720" indent="0">
              <a:buFontTx/>
              <a:buNone/>
              <a:defRPr sz="100">
                <a:noFill/>
              </a:defRPr>
            </a:lvl1pPr>
          </a:lstStyle>
          <a:p>
            <a:pPr lvl="0"/>
            <a:endParaRPr lang="en-US"/>
          </a:p>
        </p:txBody>
      </p:sp>
      <p:sp>
        <p:nvSpPr>
          <p:cNvPr id="20" name="Title 1">
            <a:extLst>
              <a:ext uri="{FF2B5EF4-FFF2-40B4-BE49-F238E27FC236}">
                <a16:creationId xmlns:a16="http://schemas.microsoft.com/office/drawing/2014/main" id="{959BBD90-AC40-422A-B70C-F50CE8EE4046}"/>
              </a:ext>
            </a:extLst>
          </p:cNvPr>
          <p:cNvSpPr>
            <a:spLocks noGrp="1"/>
          </p:cNvSpPr>
          <p:nvPr>
            <p:ph type="title" hasCustomPrompt="1"/>
          </p:nvPr>
        </p:nvSpPr>
        <p:spPr>
          <a:xfrm>
            <a:off x="838200" y="594795"/>
            <a:ext cx="10826152" cy="808067"/>
          </a:xfrm>
        </p:spPr>
        <p:txBody>
          <a:bodyPr>
            <a:noAutofit/>
          </a:bodyPr>
          <a:lstStyle>
            <a:lvl1pPr>
              <a:defRPr/>
            </a:lvl1pPr>
          </a:lstStyle>
          <a:p>
            <a:r>
              <a:rPr lang="en-US"/>
              <a:t>Click to edit title</a:t>
            </a:r>
          </a:p>
        </p:txBody>
      </p:sp>
      <p:pic>
        <p:nvPicPr>
          <p:cNvPr id="23" name="Picture 22" descr="001">
            <a:extLst>
              <a:ext uri="{FF2B5EF4-FFF2-40B4-BE49-F238E27FC236}">
                <a16:creationId xmlns:a16="http://schemas.microsoft.com/office/drawing/2014/main" id="{21E324C1-3DA8-4A72-9366-E0D81C24513C}"/>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24" name="Text Placeholder 19">
            <a:extLst>
              <a:ext uri="{FF2B5EF4-FFF2-40B4-BE49-F238E27FC236}">
                <a16:creationId xmlns:a16="http://schemas.microsoft.com/office/drawing/2014/main" id="{6F54962F-B75C-4D88-BAEA-50CDE9478001}"/>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34" name="Text Placeholder 11">
            <a:extLst>
              <a:ext uri="{FF2B5EF4-FFF2-40B4-BE49-F238E27FC236}">
                <a16:creationId xmlns:a16="http://schemas.microsoft.com/office/drawing/2014/main" id="{DB5F9630-953E-427B-8061-677CEAFCC6B5}"/>
              </a:ext>
            </a:extLst>
          </p:cNvPr>
          <p:cNvSpPr>
            <a:spLocks noGrp="1"/>
          </p:cNvSpPr>
          <p:nvPr>
            <p:ph type="body" sz="quarter" idx="33" hasCustomPrompt="1"/>
          </p:nvPr>
        </p:nvSpPr>
        <p:spPr>
          <a:xfrm>
            <a:off x="7564220" y="2781423"/>
            <a:ext cx="2045352" cy="1785508"/>
          </a:xfrm>
          <a:prstGeom prst="rect">
            <a:avLst/>
          </a:prstGeom>
        </p:spPr>
        <p:txBody>
          <a:bodyPr anchor="ctr">
            <a:noAutofit/>
          </a:bodyPr>
          <a:lstStyle>
            <a:lvl1pPr marL="0" indent="0" algn="ctr" defTabSz="685800" rtl="0" eaLnBrk="1" fontAlgn="auto" latinLnBrk="0" hangingPunct="1">
              <a:lnSpc>
                <a:spcPct val="90000"/>
              </a:lnSpc>
              <a:spcBef>
                <a:spcPct val="0"/>
              </a:spcBef>
              <a:spcAft>
                <a:spcPts val="0"/>
              </a:spcAft>
              <a:buNone/>
              <a:defRPr lang="en-US" sz="2000" b="1" i="0" kern="1200" dirty="0">
                <a:solidFill>
                  <a:srgbClr val="00558C"/>
                </a:solidFill>
                <a:latin typeface="Arial" charset="0"/>
                <a:ea typeface="Arial" charset="0"/>
                <a:cs typeface="Arial" charset="0"/>
              </a:defRPr>
            </a:lvl1pPr>
          </a:lstStyle>
          <a:p>
            <a:pPr marL="285750" lvl="0" indent="-285750" algn="ctr"/>
            <a:r>
              <a:rPr lang="en-US"/>
              <a:t>Add Text Here</a:t>
            </a:r>
          </a:p>
        </p:txBody>
      </p:sp>
      <p:sp>
        <p:nvSpPr>
          <p:cNvPr id="6" name="Text Placeholder 5">
            <a:extLst>
              <a:ext uri="{FF2B5EF4-FFF2-40B4-BE49-F238E27FC236}">
                <a16:creationId xmlns:a16="http://schemas.microsoft.com/office/drawing/2014/main" id="{DF9EF42D-D90C-4B1F-B72D-2AAE37F5A32F}"/>
              </a:ext>
            </a:extLst>
          </p:cNvPr>
          <p:cNvSpPr>
            <a:spLocks noGrp="1"/>
          </p:cNvSpPr>
          <p:nvPr>
            <p:ph type="body" sz="quarter" idx="51"/>
          </p:nvPr>
        </p:nvSpPr>
        <p:spPr>
          <a:xfrm>
            <a:off x="835025" y="1524001"/>
            <a:ext cx="4445000" cy="5025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22723C07-0260-404B-BADA-F5D9D2C038A2}"/>
              </a:ext>
            </a:extLst>
          </p:cNvPr>
          <p:cNvSpPr>
            <a:spLocks noGrp="1"/>
          </p:cNvSpPr>
          <p:nvPr>
            <p:ph type="body" sz="quarter" idx="56" hasCustomPrompt="1"/>
          </p:nvPr>
        </p:nvSpPr>
        <p:spPr>
          <a:xfrm>
            <a:off x="5555355" y="2162433"/>
            <a:ext cx="1889664" cy="1891574"/>
          </a:xfrm>
          <a:blipFill>
            <a:blip r:embed="rId4"/>
            <a:stretch>
              <a:fillRect/>
            </a:stretch>
          </a:blipFill>
        </p:spPr>
        <p:txBody>
          <a:bodyPr lIns="0" tIns="0" rIns="0" bIns="0" anchor="ctr">
            <a:normAutofit/>
          </a:bodyPr>
          <a:lstStyle>
            <a:lvl1pPr marL="45720" indent="0" algn="ctr">
              <a:lnSpc>
                <a:spcPct val="90000"/>
              </a:lnSpc>
              <a:spcBef>
                <a:spcPts val="0"/>
              </a:spcBef>
              <a:buNone/>
              <a:defRPr sz="1600" b="1">
                <a:solidFill>
                  <a:schemeClr val="bg2"/>
                </a:solidFill>
              </a:defRPr>
            </a:lvl1pPr>
            <a:lvl2pPr marL="320040" indent="0" algn="ctr">
              <a:buNone/>
              <a:defRPr>
                <a:solidFill>
                  <a:schemeClr val="bg2"/>
                </a:solidFill>
              </a:defRPr>
            </a:lvl2pPr>
            <a:lvl3pPr marL="685800" indent="0" algn="ctr">
              <a:buNone/>
              <a:defRPr>
                <a:solidFill>
                  <a:schemeClr val="bg2"/>
                </a:solidFill>
              </a:defRPr>
            </a:lvl3pPr>
            <a:lvl4pPr marL="1051560" indent="0" algn="ctr">
              <a:buNone/>
              <a:defRPr>
                <a:solidFill>
                  <a:schemeClr val="bg2"/>
                </a:solidFill>
              </a:defRPr>
            </a:lvl4pPr>
            <a:lvl5pPr marL="1417320" indent="0" algn="ctr">
              <a:buNone/>
              <a:defRPr>
                <a:solidFill>
                  <a:schemeClr val="bg2"/>
                </a:solidFill>
              </a:defRPr>
            </a:lvl5pPr>
          </a:lstStyle>
          <a:p>
            <a:pPr lvl="0"/>
            <a:r>
              <a:rPr lang="en-US"/>
              <a:t>Loren ipsum</a:t>
            </a:r>
          </a:p>
        </p:txBody>
      </p:sp>
      <p:sp>
        <p:nvSpPr>
          <p:cNvPr id="25" name="Text Placeholder 8">
            <a:extLst>
              <a:ext uri="{FF2B5EF4-FFF2-40B4-BE49-F238E27FC236}">
                <a16:creationId xmlns:a16="http://schemas.microsoft.com/office/drawing/2014/main" id="{73B8A5AF-173E-43F8-85BE-FE78619F43D6}"/>
              </a:ext>
            </a:extLst>
          </p:cNvPr>
          <p:cNvSpPr>
            <a:spLocks noGrp="1"/>
          </p:cNvSpPr>
          <p:nvPr>
            <p:ph type="body" sz="quarter" idx="57" hasCustomPrompt="1"/>
          </p:nvPr>
        </p:nvSpPr>
        <p:spPr>
          <a:xfrm>
            <a:off x="8122459" y="903248"/>
            <a:ext cx="1889664" cy="1891574"/>
          </a:xfrm>
          <a:blipFill>
            <a:blip r:embed="rId5"/>
            <a:stretch>
              <a:fillRect/>
            </a:stretch>
          </a:blipFill>
        </p:spPr>
        <p:txBody>
          <a:bodyPr lIns="0" tIns="0" rIns="0" bIns="0" anchor="ctr">
            <a:normAutofit/>
          </a:bodyPr>
          <a:lstStyle>
            <a:lvl1pPr marL="45720" indent="0" algn="ctr">
              <a:lnSpc>
                <a:spcPct val="90000"/>
              </a:lnSpc>
              <a:spcBef>
                <a:spcPts val="0"/>
              </a:spcBef>
              <a:buNone/>
              <a:defRPr sz="1600" b="1">
                <a:solidFill>
                  <a:schemeClr val="bg2"/>
                </a:solidFill>
              </a:defRPr>
            </a:lvl1pPr>
            <a:lvl2pPr marL="320040" indent="0" algn="ctr">
              <a:buNone/>
              <a:defRPr>
                <a:solidFill>
                  <a:schemeClr val="bg2"/>
                </a:solidFill>
              </a:defRPr>
            </a:lvl2pPr>
            <a:lvl3pPr marL="685800" indent="0" algn="ctr">
              <a:buNone/>
              <a:defRPr>
                <a:solidFill>
                  <a:schemeClr val="bg2"/>
                </a:solidFill>
              </a:defRPr>
            </a:lvl3pPr>
            <a:lvl4pPr marL="1051560" indent="0" algn="ctr">
              <a:buNone/>
              <a:defRPr>
                <a:solidFill>
                  <a:schemeClr val="bg2"/>
                </a:solidFill>
              </a:defRPr>
            </a:lvl4pPr>
            <a:lvl5pPr marL="1417320" indent="0" algn="ctr">
              <a:buNone/>
              <a:defRPr>
                <a:solidFill>
                  <a:schemeClr val="bg2"/>
                </a:solidFill>
              </a:defRPr>
            </a:lvl5pPr>
          </a:lstStyle>
          <a:p>
            <a:pPr lvl="0"/>
            <a:r>
              <a:rPr lang="en-US"/>
              <a:t>Loren ipsum</a:t>
            </a:r>
          </a:p>
        </p:txBody>
      </p:sp>
      <p:sp>
        <p:nvSpPr>
          <p:cNvPr id="26" name="Text Placeholder 8">
            <a:extLst>
              <a:ext uri="{FF2B5EF4-FFF2-40B4-BE49-F238E27FC236}">
                <a16:creationId xmlns:a16="http://schemas.microsoft.com/office/drawing/2014/main" id="{08F2FC25-D32A-4A82-ABA8-2CDD958A2DF4}"/>
              </a:ext>
            </a:extLst>
          </p:cNvPr>
          <p:cNvSpPr>
            <a:spLocks noGrp="1"/>
          </p:cNvSpPr>
          <p:nvPr>
            <p:ph type="body" sz="quarter" idx="58" hasCustomPrompt="1"/>
          </p:nvPr>
        </p:nvSpPr>
        <p:spPr>
          <a:xfrm>
            <a:off x="9588749" y="3356874"/>
            <a:ext cx="1889664" cy="1891574"/>
          </a:xfrm>
          <a:blipFill>
            <a:blip r:embed="rId6"/>
            <a:stretch>
              <a:fillRect/>
            </a:stretch>
          </a:blipFill>
        </p:spPr>
        <p:txBody>
          <a:bodyPr lIns="0" tIns="0" rIns="0" bIns="0" anchor="ctr">
            <a:normAutofit/>
          </a:bodyPr>
          <a:lstStyle>
            <a:lvl1pPr marL="45720" indent="0" algn="ctr">
              <a:lnSpc>
                <a:spcPct val="90000"/>
              </a:lnSpc>
              <a:spcBef>
                <a:spcPts val="0"/>
              </a:spcBef>
              <a:buNone/>
              <a:defRPr sz="1600" b="1">
                <a:solidFill>
                  <a:schemeClr val="bg2"/>
                </a:solidFill>
              </a:defRPr>
            </a:lvl1pPr>
            <a:lvl2pPr marL="320040" indent="0" algn="ctr">
              <a:buNone/>
              <a:defRPr>
                <a:solidFill>
                  <a:schemeClr val="bg2"/>
                </a:solidFill>
              </a:defRPr>
            </a:lvl2pPr>
            <a:lvl3pPr marL="685800" indent="0" algn="ctr">
              <a:buNone/>
              <a:defRPr>
                <a:solidFill>
                  <a:schemeClr val="bg2"/>
                </a:solidFill>
              </a:defRPr>
            </a:lvl3pPr>
            <a:lvl4pPr marL="1051560" indent="0" algn="ctr">
              <a:buNone/>
              <a:defRPr>
                <a:solidFill>
                  <a:schemeClr val="bg2"/>
                </a:solidFill>
              </a:defRPr>
            </a:lvl4pPr>
            <a:lvl5pPr marL="1417320" indent="0" algn="ctr">
              <a:buNone/>
              <a:defRPr>
                <a:solidFill>
                  <a:schemeClr val="bg2"/>
                </a:solidFill>
              </a:defRPr>
            </a:lvl5pPr>
          </a:lstStyle>
          <a:p>
            <a:pPr lvl="0"/>
            <a:r>
              <a:rPr lang="en-US"/>
              <a:t>Loren ipsum</a:t>
            </a:r>
          </a:p>
        </p:txBody>
      </p:sp>
      <p:sp>
        <p:nvSpPr>
          <p:cNvPr id="27" name="Text Placeholder 8">
            <a:extLst>
              <a:ext uri="{FF2B5EF4-FFF2-40B4-BE49-F238E27FC236}">
                <a16:creationId xmlns:a16="http://schemas.microsoft.com/office/drawing/2014/main" id="{8684A323-A379-4FA9-A827-F6DE4CCFAB52}"/>
              </a:ext>
            </a:extLst>
          </p:cNvPr>
          <p:cNvSpPr>
            <a:spLocks noGrp="1"/>
          </p:cNvSpPr>
          <p:nvPr>
            <p:ph type="body" sz="quarter" idx="59" hasCustomPrompt="1"/>
          </p:nvPr>
        </p:nvSpPr>
        <p:spPr>
          <a:xfrm>
            <a:off x="6924757" y="4554188"/>
            <a:ext cx="1889664" cy="1891574"/>
          </a:xfrm>
          <a:blipFill>
            <a:blip r:embed="rId7"/>
            <a:stretch>
              <a:fillRect/>
            </a:stretch>
          </a:blipFill>
        </p:spPr>
        <p:txBody>
          <a:bodyPr lIns="0" tIns="0" rIns="0" bIns="0" anchor="ctr">
            <a:normAutofit/>
          </a:bodyPr>
          <a:lstStyle>
            <a:lvl1pPr marL="45720" indent="0" algn="ctr">
              <a:lnSpc>
                <a:spcPct val="90000"/>
              </a:lnSpc>
              <a:spcBef>
                <a:spcPts val="0"/>
              </a:spcBef>
              <a:buNone/>
              <a:defRPr sz="1600" b="1">
                <a:solidFill>
                  <a:schemeClr val="bg2"/>
                </a:solidFill>
              </a:defRPr>
            </a:lvl1pPr>
            <a:lvl2pPr marL="320040" indent="0" algn="ctr">
              <a:buNone/>
              <a:defRPr>
                <a:solidFill>
                  <a:schemeClr val="bg2"/>
                </a:solidFill>
              </a:defRPr>
            </a:lvl2pPr>
            <a:lvl3pPr marL="685800" indent="0" algn="ctr">
              <a:buNone/>
              <a:defRPr>
                <a:solidFill>
                  <a:schemeClr val="bg2"/>
                </a:solidFill>
              </a:defRPr>
            </a:lvl3pPr>
            <a:lvl4pPr marL="1051560" indent="0" algn="ctr">
              <a:buNone/>
              <a:defRPr>
                <a:solidFill>
                  <a:schemeClr val="bg2"/>
                </a:solidFill>
              </a:defRPr>
            </a:lvl4pPr>
            <a:lvl5pPr marL="1417320" indent="0" algn="ctr">
              <a:buNone/>
              <a:defRPr>
                <a:solidFill>
                  <a:schemeClr val="bg2"/>
                </a:solidFill>
              </a:defRPr>
            </a:lvl5pPr>
          </a:lstStyle>
          <a:p>
            <a:pPr lvl="0"/>
            <a:r>
              <a:rPr lang="en-US"/>
              <a:t>Loren ipsum</a:t>
            </a:r>
          </a:p>
        </p:txBody>
      </p:sp>
    </p:spTree>
    <p:extLst>
      <p:ext uri="{BB962C8B-B14F-4D97-AF65-F5344CB8AC3E}">
        <p14:creationId xmlns:p14="http://schemas.microsoft.com/office/powerpoint/2010/main" val="1911567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2266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 BLU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C36AEF-377B-4425-85AA-033EB06E00E9}"/>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6" name="Straight Connector 5">
            <a:extLst>
              <a:ext uri="{FF2B5EF4-FFF2-40B4-BE49-F238E27FC236}">
                <a16:creationId xmlns:a16="http://schemas.microsoft.com/office/drawing/2014/main" id="{27556110-A54C-4680-B847-1C137FEC420D}"/>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781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1"/>
        </a:solid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E35375E-C548-42A7-99BF-DF5B7990CE1A}"/>
              </a:ext>
            </a:extLst>
          </p:cNvPr>
          <p:cNvSpPr>
            <a:spLocks noGrp="1"/>
          </p:cNvSpPr>
          <p:nvPr>
            <p:ph type="body" sz="quarter" idx="45"/>
          </p:nvPr>
        </p:nvSpPr>
        <p:spPr>
          <a:xfrm>
            <a:off x="1149119" y="1668399"/>
            <a:ext cx="738877" cy="2140261"/>
          </a:xfrm>
          <a:blipFill>
            <a:blip r:embed="rId2"/>
            <a:stretch>
              <a:fillRect/>
            </a:stretch>
          </a:blipFill>
        </p:spPr>
        <p:txBody>
          <a:bodyPr>
            <a:normAutofit/>
          </a:bodyPr>
          <a:lstStyle>
            <a:lvl1pPr marL="45720" indent="0">
              <a:buNone/>
              <a:defRPr sz="100">
                <a:noFill/>
              </a:defRPr>
            </a:lvl1pPr>
          </a:lstStyle>
          <a:p>
            <a:pPr lvl="0"/>
            <a:endParaRPr lang="en-US"/>
          </a:p>
        </p:txBody>
      </p:sp>
      <p:sp>
        <p:nvSpPr>
          <p:cNvPr id="4" name="Text Placeholder 15">
            <a:extLst>
              <a:ext uri="{FF2B5EF4-FFF2-40B4-BE49-F238E27FC236}">
                <a16:creationId xmlns:a16="http://schemas.microsoft.com/office/drawing/2014/main" id="{034CAFAA-0064-40C4-9D3E-E680CEAD0AAC}"/>
              </a:ext>
            </a:extLst>
          </p:cNvPr>
          <p:cNvSpPr>
            <a:spLocks noGrp="1"/>
          </p:cNvSpPr>
          <p:nvPr>
            <p:ph type="body" sz="quarter" idx="12" hasCustomPrompt="1"/>
          </p:nvPr>
        </p:nvSpPr>
        <p:spPr>
          <a:xfrm>
            <a:off x="1986068" y="790575"/>
            <a:ext cx="9211559" cy="2917929"/>
          </a:xfrm>
          <a:prstGeom prst="rect">
            <a:avLst/>
          </a:prstGeom>
        </p:spPr>
        <p:txBody>
          <a:bodyPr anchor="b">
            <a:noAutofit/>
          </a:bodyPr>
          <a:lstStyle>
            <a:lvl1pPr marL="0" indent="0">
              <a:lnSpc>
                <a:spcPct val="100000"/>
              </a:lnSpc>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quote text here.”</a:t>
            </a:r>
          </a:p>
        </p:txBody>
      </p:sp>
      <p:sp>
        <p:nvSpPr>
          <p:cNvPr id="7" name="Text Placeholder 19">
            <a:extLst>
              <a:ext uri="{FF2B5EF4-FFF2-40B4-BE49-F238E27FC236}">
                <a16:creationId xmlns:a16="http://schemas.microsoft.com/office/drawing/2014/main" id="{2759F84A-22BB-46D4-BAD3-352618033F1B}"/>
              </a:ext>
            </a:extLst>
          </p:cNvPr>
          <p:cNvSpPr>
            <a:spLocks noGrp="1"/>
          </p:cNvSpPr>
          <p:nvPr>
            <p:ph type="body" sz="quarter" idx="15" hasCustomPrompt="1"/>
          </p:nvPr>
        </p:nvSpPr>
        <p:spPr>
          <a:xfrm>
            <a:off x="1986072" y="3938016"/>
            <a:ext cx="9211555" cy="310238"/>
          </a:xfrm>
          <a:prstGeom prst="rect">
            <a:avLst/>
          </a:prstGeom>
        </p:spPr>
        <p:txBody>
          <a:bodyPr>
            <a:noAutofit/>
          </a:bodyPr>
          <a:lstStyle>
            <a:lvl1pPr marL="0" indent="0">
              <a:buNone/>
              <a:defRPr sz="1600" b="1" i="0" cap="none"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lvl="0"/>
            <a:r>
              <a:rPr lang="en-US"/>
              <a:t>First Name Last Name</a:t>
            </a:r>
          </a:p>
        </p:txBody>
      </p:sp>
      <p:sp>
        <p:nvSpPr>
          <p:cNvPr id="8" name="Text Placeholder 22">
            <a:extLst>
              <a:ext uri="{FF2B5EF4-FFF2-40B4-BE49-F238E27FC236}">
                <a16:creationId xmlns:a16="http://schemas.microsoft.com/office/drawing/2014/main" id="{74EDCECD-527C-4431-A5D9-AC0D323CA2E1}"/>
              </a:ext>
            </a:extLst>
          </p:cNvPr>
          <p:cNvSpPr>
            <a:spLocks noGrp="1"/>
          </p:cNvSpPr>
          <p:nvPr>
            <p:ph type="body" sz="quarter" idx="16" hasCustomPrompt="1"/>
          </p:nvPr>
        </p:nvSpPr>
        <p:spPr>
          <a:xfrm>
            <a:off x="1986070" y="4273706"/>
            <a:ext cx="9211554" cy="1028595"/>
          </a:xfrm>
          <a:prstGeom prst="rect">
            <a:avLst/>
          </a:prstGeom>
        </p:spPr>
        <p:txBody>
          <a:bodyPr>
            <a:noAutofit/>
          </a:bodyPr>
          <a:lstStyle>
            <a:lvl1pPr marL="0" indent="0">
              <a:lnSpc>
                <a:spcPct val="100000"/>
              </a:lnSpc>
              <a:spcBef>
                <a:spcPts val="0"/>
              </a:spcBef>
              <a:buNone/>
              <a:defRPr lang="en-US" sz="144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Job Title/Position, Company Name</a:t>
            </a:r>
          </a:p>
        </p:txBody>
      </p:sp>
      <p:pic>
        <p:nvPicPr>
          <p:cNvPr id="9" name="Picture 8">
            <a:extLst>
              <a:ext uri="{FF2B5EF4-FFF2-40B4-BE49-F238E27FC236}">
                <a16:creationId xmlns:a16="http://schemas.microsoft.com/office/drawing/2014/main" id="{3ED603B2-4319-45BF-BC61-38AC6617DAA1}"/>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cxnSp>
        <p:nvCxnSpPr>
          <p:cNvPr id="10" name="Straight Connector 9">
            <a:extLst>
              <a:ext uri="{FF2B5EF4-FFF2-40B4-BE49-F238E27FC236}">
                <a16:creationId xmlns:a16="http://schemas.microsoft.com/office/drawing/2014/main" id="{266D8943-4E33-4F7D-8BD2-3F121EDC52A4}"/>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11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34B524-D8E4-45FD-84E1-2E128881FE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a:xfrm>
            <a:off x="11326439" y="6356350"/>
            <a:ext cx="613311" cy="365125"/>
          </a:xfrm>
          <a:prstGeom prst="rect">
            <a:avLst/>
          </a:prstGeom>
        </p:spPr>
        <p:txBody>
          <a:bodyPr/>
          <a:lstStyle/>
          <a:p>
            <a:fld id="{151725ED-AB00-4B02-A764-80C23BBB66A4}" type="slidenum">
              <a:rPr lang="en-US" smtClean="0"/>
              <a:pPr/>
              <a:t>‹#›</a:t>
            </a:fld>
            <a:endParaRPr lang="en-US"/>
          </a:p>
        </p:txBody>
      </p:sp>
      <p:sp>
        <p:nvSpPr>
          <p:cNvPr id="8" name="Rectangle 7">
            <a:extLst>
              <a:ext uri="{FF2B5EF4-FFF2-40B4-BE49-F238E27FC236}">
                <a16:creationId xmlns:a16="http://schemas.microsoft.com/office/drawing/2014/main" id="{DF06D7E4-54A0-48AE-B033-9AA4EA13E01A}"/>
              </a:ext>
            </a:extLst>
          </p:cNvPr>
          <p:cNvSpPr/>
          <p:nvPr userDrawn="1"/>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9" name="Picture 7">
            <a:extLst>
              <a:ext uri="{FF2B5EF4-FFF2-40B4-BE49-F238E27FC236}">
                <a16:creationId xmlns:a16="http://schemas.microsoft.com/office/drawing/2014/main" id="{5046B262-08D6-406E-9ECA-59C78F88CEB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11" y="627597"/>
            <a:ext cx="2285978" cy="433905"/>
          </a:xfrm>
          <a:prstGeom prst="rect">
            <a:avLst/>
          </a:prstGeom>
          <a:noFill/>
          <a:ln w="9525">
            <a:noFill/>
          </a:ln>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chor="ctr">
            <a:normAutofit/>
          </a:bodyPr>
          <a:lstStyle>
            <a:lvl1pPr algn="ctr">
              <a:defRPr sz="1200" i="1">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endParaRPr lang="en-US"/>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lang="en-US" sz="1800" b="1" i="0" kern="1200" cap="none" baseline="0" dirty="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90000"/>
              </a:lnSpc>
              <a:spcBef>
                <a:spcPts val="1000"/>
              </a:spcBef>
              <a:buClr>
                <a:schemeClr val="accent4"/>
              </a:buClr>
              <a:buFont typeface="Arial" panose="020B0604020202020204" pitchFamily="34" charset="0"/>
              <a:buNone/>
            </a:pPr>
            <a:r>
              <a:rPr lang="en-US"/>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marL="0" lvl="0" indent="0" algn="l" defTabSz="914400" rtl="0" eaLnBrk="1" latinLnBrk="0" hangingPunct="1">
              <a:lnSpc>
                <a:spcPct val="100000"/>
              </a:lnSpc>
              <a:spcBef>
                <a:spcPts val="0"/>
              </a:spcBef>
              <a:buClr>
                <a:schemeClr val="accent4"/>
              </a:buClr>
              <a:buFont typeface="Arial" panose="020B0604020202020204" pitchFamily="34" charset="0"/>
              <a:buNone/>
            </a:pPr>
            <a:r>
              <a:rPr lang="en-US"/>
              <a:t>Presenter Title, Company, Date</a:t>
            </a:r>
          </a:p>
        </p:txBody>
      </p:sp>
      <p:pic>
        <p:nvPicPr>
          <p:cNvPr id="16" name="Picture 15">
            <a:extLst>
              <a:ext uri="{FF2B5EF4-FFF2-40B4-BE49-F238E27FC236}">
                <a16:creationId xmlns:a16="http://schemas.microsoft.com/office/drawing/2014/main" id="{5CB2BA5D-60D1-490F-83FA-CF88F9028F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7" name="Rectangle 16">
            <a:extLst>
              <a:ext uri="{FF2B5EF4-FFF2-40B4-BE49-F238E27FC236}">
                <a16:creationId xmlns:a16="http://schemas.microsoft.com/office/drawing/2014/main" id="{9031B837-96C0-40E5-8C30-B42ECAC9BD9D}"/>
              </a:ext>
            </a:extLst>
          </p:cNvPr>
          <p:cNvSpPr/>
          <p:nvPr userDrawn="1"/>
        </p:nvSpPr>
        <p:spPr>
          <a:xfrm>
            <a:off x="7301989" y="6493871"/>
            <a:ext cx="4281230" cy="230832"/>
          </a:xfrm>
          <a:prstGeom prst="rect">
            <a:avLst/>
          </a:prstGeom>
        </p:spPr>
        <p:txBody>
          <a:bodyPr wrap="square">
            <a:spAutoFit/>
          </a:bodyPr>
          <a:lstStyle/>
          <a:p>
            <a:pPr algn="r"/>
            <a:r>
              <a:rPr lang="en-IN" sz="900">
                <a:solidFill>
                  <a:schemeClr val="tx1">
                    <a:lumMod val="50000"/>
                    <a:lumOff val="50000"/>
                  </a:schemeClr>
                </a:solidFill>
                <a:latin typeface="Arial" panose="020B0604020202020204" pitchFamily="34" charset="0"/>
                <a:cs typeface="Arial" panose="020B0604020202020204" pitchFamily="34" charset="0"/>
              </a:rPr>
              <a:t>© 2021 Kofax</a:t>
            </a:r>
          </a:p>
        </p:txBody>
      </p:sp>
      <p:sp>
        <p:nvSpPr>
          <p:cNvPr id="15" name="Slide Number Placeholder 5">
            <a:extLst>
              <a:ext uri="{FF2B5EF4-FFF2-40B4-BE49-F238E27FC236}">
                <a16:creationId xmlns:a16="http://schemas.microsoft.com/office/drawing/2014/main" id="{1969A905-A68A-42FF-8192-98D7863B59B5}"/>
              </a:ext>
            </a:extLst>
          </p:cNvPr>
          <p:cNvSpPr txBox="1">
            <a:spLocks/>
          </p:cNvSpPr>
          <p:nvPr userDrawn="1"/>
        </p:nvSpPr>
        <p:spPr>
          <a:xfrm>
            <a:off x="11478839" y="6416924"/>
            <a:ext cx="613311"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1725ED-AB00-4B02-A764-80C23BBB66A4}" type="slidenum">
              <a:rPr lang="en-US" sz="1000" smtClean="0">
                <a:solidFill>
                  <a:schemeClr val="bg2">
                    <a:lumMod val="75000"/>
                  </a:schemeClr>
                </a:solidFill>
              </a:rPr>
              <a:pPr/>
              <a:t>‹#›</a:t>
            </a:fld>
            <a:endParaRPr lang="en-US" sz="1000">
              <a:solidFill>
                <a:schemeClr val="bg2">
                  <a:lumMod val="75000"/>
                </a:schemeClr>
              </a:solidFill>
            </a:endParaRPr>
          </a:p>
        </p:txBody>
      </p:sp>
      <p:sp>
        <p:nvSpPr>
          <p:cNvPr id="14" name="Title 1">
            <a:extLst>
              <a:ext uri="{FF2B5EF4-FFF2-40B4-BE49-F238E27FC236}">
                <a16:creationId xmlns:a16="http://schemas.microsoft.com/office/drawing/2014/main" id="{8D691DA3-AFB9-43F5-B0E8-589B178E270F}"/>
              </a:ext>
            </a:extLst>
          </p:cNvPr>
          <p:cNvSpPr>
            <a:spLocks noGrp="1"/>
          </p:cNvSpPr>
          <p:nvPr>
            <p:ph type="ctrTitle"/>
          </p:nvPr>
        </p:nvSpPr>
        <p:spPr>
          <a:xfrm>
            <a:off x="679369" y="1835847"/>
            <a:ext cx="10833262" cy="2332320"/>
          </a:xfrm>
        </p:spPr>
        <p:txBody>
          <a:bodyPr anchor="b">
            <a:noAutofit/>
          </a:bodyPr>
          <a:lstStyle>
            <a:lvl1pPr algn="ctr">
              <a:defRPr sz="4500" cap="none" baseline="0">
                <a:solidFill>
                  <a:schemeClr val="accent4"/>
                </a:solidFill>
                <a:effectLst>
                  <a:outerShdw blurRad="190500" algn="ctr" rotWithShape="0">
                    <a:schemeClr val="accent5">
                      <a:alpha val="40000"/>
                    </a:schemeClr>
                  </a:outerShdw>
                </a:effectLst>
              </a:defRPr>
            </a:lvl1pPr>
          </a:lstStyle>
          <a:p>
            <a:r>
              <a:rPr lang="en-US"/>
              <a:t>Click to edit Master title style</a:t>
            </a:r>
          </a:p>
        </p:txBody>
      </p:sp>
      <p:sp>
        <p:nvSpPr>
          <p:cNvPr id="18" name="Subtitle 2">
            <a:extLst>
              <a:ext uri="{FF2B5EF4-FFF2-40B4-BE49-F238E27FC236}">
                <a16:creationId xmlns:a16="http://schemas.microsoft.com/office/drawing/2014/main" id="{A73FAD11-57FA-4805-8727-661F2686BC4F}"/>
              </a:ext>
            </a:extLst>
          </p:cNvPr>
          <p:cNvSpPr>
            <a:spLocks noGrp="1"/>
          </p:cNvSpPr>
          <p:nvPr>
            <p:ph type="subTitle" idx="1"/>
          </p:nvPr>
        </p:nvSpPr>
        <p:spPr>
          <a:xfrm>
            <a:off x="679369" y="4308986"/>
            <a:ext cx="10833262" cy="954434"/>
          </a:xfrm>
          <a:prstGeom prst="rect">
            <a:avLst/>
          </a:prstGeom>
        </p:spPr>
        <p:txBody>
          <a:bodyPr>
            <a:noAutofit/>
          </a:bodyPr>
          <a:lstStyle>
            <a:lvl1pPr marL="0" indent="0" algn="ctr">
              <a:buNone/>
              <a:defRPr sz="2400">
                <a:solidFill>
                  <a:schemeClr val="bg2"/>
                </a:solidFill>
                <a:effectLst>
                  <a:outerShdw blurRad="190500" algn="ctr" rotWithShape="0">
                    <a:schemeClr val="accent5">
                      <a:alpha val="40000"/>
                    </a:scheme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8181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 5 ICONS">
    <p:spTree>
      <p:nvGrpSpPr>
        <p:cNvPr id="1" name=""/>
        <p:cNvGrpSpPr/>
        <p:nvPr/>
      </p:nvGrpSpPr>
      <p:grpSpPr>
        <a:xfrm>
          <a:off x="0" y="0"/>
          <a:ext cx="0" cy="0"/>
          <a:chOff x="0" y="0"/>
          <a:chExt cx="0" cy="0"/>
        </a:xfrm>
      </p:grpSpPr>
      <p:sp>
        <p:nvSpPr>
          <p:cNvPr id="56" name="Text Placeholder 54">
            <a:extLst>
              <a:ext uri="{FF2B5EF4-FFF2-40B4-BE49-F238E27FC236}">
                <a16:creationId xmlns:a16="http://schemas.microsoft.com/office/drawing/2014/main" id="{83897735-4B81-41BD-B2E9-94315E0CA61C}"/>
              </a:ext>
            </a:extLst>
          </p:cNvPr>
          <p:cNvSpPr>
            <a:spLocks noGrp="1"/>
          </p:cNvSpPr>
          <p:nvPr>
            <p:ph type="body" sz="quarter" idx="44"/>
          </p:nvPr>
        </p:nvSpPr>
        <p:spPr>
          <a:xfrm>
            <a:off x="3182586"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Text Placeholder 54">
            <a:extLst>
              <a:ext uri="{FF2B5EF4-FFF2-40B4-BE49-F238E27FC236}">
                <a16:creationId xmlns:a16="http://schemas.microsoft.com/office/drawing/2014/main" id="{523846AF-D523-4997-9DF7-5E0FF28A3639}"/>
              </a:ext>
            </a:extLst>
          </p:cNvPr>
          <p:cNvSpPr>
            <a:spLocks noGrp="1"/>
          </p:cNvSpPr>
          <p:nvPr>
            <p:ph type="body" sz="quarter" idx="45"/>
          </p:nvPr>
        </p:nvSpPr>
        <p:spPr>
          <a:xfrm>
            <a:off x="5434806"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Text Placeholder 54">
            <a:extLst>
              <a:ext uri="{FF2B5EF4-FFF2-40B4-BE49-F238E27FC236}">
                <a16:creationId xmlns:a16="http://schemas.microsoft.com/office/drawing/2014/main" id="{EA6F3E4F-0010-4434-979F-74D59BE145A6}"/>
              </a:ext>
            </a:extLst>
          </p:cNvPr>
          <p:cNvSpPr>
            <a:spLocks noGrp="1"/>
          </p:cNvSpPr>
          <p:nvPr>
            <p:ph type="body" sz="quarter" idx="46"/>
          </p:nvPr>
        </p:nvSpPr>
        <p:spPr>
          <a:xfrm>
            <a:off x="7683468"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Text Placeholder 54">
            <a:extLst>
              <a:ext uri="{FF2B5EF4-FFF2-40B4-BE49-F238E27FC236}">
                <a16:creationId xmlns:a16="http://schemas.microsoft.com/office/drawing/2014/main" id="{4DA04688-1F96-4D98-B6A9-62C788B4E1D8}"/>
              </a:ext>
            </a:extLst>
          </p:cNvPr>
          <p:cNvSpPr>
            <a:spLocks noGrp="1"/>
          </p:cNvSpPr>
          <p:nvPr>
            <p:ph type="body" sz="quarter" idx="47"/>
          </p:nvPr>
        </p:nvSpPr>
        <p:spPr>
          <a:xfrm>
            <a:off x="9929899"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4">
            <a:extLst>
              <a:ext uri="{FF2B5EF4-FFF2-40B4-BE49-F238E27FC236}">
                <a16:creationId xmlns:a16="http://schemas.microsoft.com/office/drawing/2014/main" id="{2E14A352-4DBC-400C-80B0-F84E2A390D52}"/>
              </a:ext>
            </a:extLst>
          </p:cNvPr>
          <p:cNvSpPr>
            <a:spLocks noGrp="1"/>
          </p:cNvSpPr>
          <p:nvPr>
            <p:ph type="body" sz="quarter" idx="43"/>
          </p:nvPr>
        </p:nvSpPr>
        <p:spPr>
          <a:xfrm>
            <a:off x="933924"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529814" y="3481550"/>
            <a:ext cx="213191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2780470" y="3481550"/>
            <a:ext cx="213191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5031126" y="3481550"/>
            <a:ext cx="213191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7281782" y="3481550"/>
            <a:ext cx="213191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6" name="Text Placeholder 3">
            <a:extLst>
              <a:ext uri="{FF2B5EF4-FFF2-40B4-BE49-F238E27FC236}">
                <a16:creationId xmlns:a16="http://schemas.microsoft.com/office/drawing/2014/main" id="{9DCD44A6-2AD4-482B-986F-6A6CC7D994FB}"/>
              </a:ext>
            </a:extLst>
          </p:cNvPr>
          <p:cNvSpPr>
            <a:spLocks noGrp="1"/>
          </p:cNvSpPr>
          <p:nvPr>
            <p:ph type="body" sz="quarter" idx="20" hasCustomPrompt="1"/>
          </p:nvPr>
        </p:nvSpPr>
        <p:spPr>
          <a:xfrm>
            <a:off x="9532438" y="3481550"/>
            <a:ext cx="213191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30" name="Text Placeholder 19">
            <a:extLst>
              <a:ext uri="{FF2B5EF4-FFF2-40B4-BE49-F238E27FC236}">
                <a16:creationId xmlns:a16="http://schemas.microsoft.com/office/drawing/2014/main" id="{8455DD77-31E2-4C9B-98EF-243EAE26E055}"/>
              </a:ext>
            </a:extLst>
          </p:cNvPr>
          <p:cNvSpPr>
            <a:spLocks noGrp="1"/>
          </p:cNvSpPr>
          <p:nvPr>
            <p:ph type="body" sz="quarter" idx="22"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29" name="Text Placeholder 8">
            <a:extLst>
              <a:ext uri="{FF2B5EF4-FFF2-40B4-BE49-F238E27FC236}">
                <a16:creationId xmlns:a16="http://schemas.microsoft.com/office/drawing/2014/main" id="{F139D457-3687-4065-A4F6-9BFE1D8B2DD5}"/>
              </a:ext>
            </a:extLst>
          </p:cNvPr>
          <p:cNvSpPr>
            <a:spLocks noGrp="1"/>
          </p:cNvSpPr>
          <p:nvPr>
            <p:ph type="body" sz="quarter" idx="23" hasCustomPrompt="1"/>
          </p:nvPr>
        </p:nvSpPr>
        <p:spPr>
          <a:xfrm>
            <a:off x="527648"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31" name="Text Placeholder 8">
            <a:extLst>
              <a:ext uri="{FF2B5EF4-FFF2-40B4-BE49-F238E27FC236}">
                <a16:creationId xmlns:a16="http://schemas.microsoft.com/office/drawing/2014/main" id="{14BDF7A1-EACC-4F4C-9780-AB62350FC9B2}"/>
              </a:ext>
            </a:extLst>
          </p:cNvPr>
          <p:cNvSpPr>
            <a:spLocks noGrp="1"/>
          </p:cNvSpPr>
          <p:nvPr>
            <p:ph type="body" sz="quarter" idx="24" hasCustomPrompt="1"/>
          </p:nvPr>
        </p:nvSpPr>
        <p:spPr>
          <a:xfrm>
            <a:off x="2780470"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32" name="Text Placeholder 8">
            <a:extLst>
              <a:ext uri="{FF2B5EF4-FFF2-40B4-BE49-F238E27FC236}">
                <a16:creationId xmlns:a16="http://schemas.microsoft.com/office/drawing/2014/main" id="{09C0A908-BE52-456E-8E11-A8C65EFF0F5F}"/>
              </a:ext>
            </a:extLst>
          </p:cNvPr>
          <p:cNvSpPr>
            <a:spLocks noGrp="1"/>
          </p:cNvSpPr>
          <p:nvPr>
            <p:ph type="body" sz="quarter" idx="25" hasCustomPrompt="1"/>
          </p:nvPr>
        </p:nvSpPr>
        <p:spPr>
          <a:xfrm>
            <a:off x="5031126"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33" name="Text Placeholder 8">
            <a:extLst>
              <a:ext uri="{FF2B5EF4-FFF2-40B4-BE49-F238E27FC236}">
                <a16:creationId xmlns:a16="http://schemas.microsoft.com/office/drawing/2014/main" id="{8DDDE05F-F24E-466A-9ABE-4FC021E1150C}"/>
              </a:ext>
            </a:extLst>
          </p:cNvPr>
          <p:cNvSpPr>
            <a:spLocks noGrp="1"/>
          </p:cNvSpPr>
          <p:nvPr>
            <p:ph type="body" sz="quarter" idx="26" hasCustomPrompt="1"/>
          </p:nvPr>
        </p:nvSpPr>
        <p:spPr>
          <a:xfrm>
            <a:off x="7281782"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34" name="Text Placeholder 8">
            <a:extLst>
              <a:ext uri="{FF2B5EF4-FFF2-40B4-BE49-F238E27FC236}">
                <a16:creationId xmlns:a16="http://schemas.microsoft.com/office/drawing/2014/main" id="{8230BD92-882B-4E4C-A5DD-7D340430DD97}"/>
              </a:ext>
            </a:extLst>
          </p:cNvPr>
          <p:cNvSpPr>
            <a:spLocks noGrp="1"/>
          </p:cNvSpPr>
          <p:nvPr>
            <p:ph type="body" sz="quarter" idx="27" hasCustomPrompt="1"/>
          </p:nvPr>
        </p:nvSpPr>
        <p:spPr>
          <a:xfrm>
            <a:off x="9529627" y="4390645"/>
            <a:ext cx="213191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7" name="Text Placeholder 3">
            <a:extLst>
              <a:ext uri="{FF2B5EF4-FFF2-40B4-BE49-F238E27FC236}">
                <a16:creationId xmlns:a16="http://schemas.microsoft.com/office/drawing/2014/main" id="{C61FCD92-841E-46EF-AE09-917A204FD59F}"/>
              </a:ext>
            </a:extLst>
          </p:cNvPr>
          <p:cNvSpPr>
            <a:spLocks noGrp="1"/>
          </p:cNvSpPr>
          <p:nvPr>
            <p:ph type="body" sz="quarter" idx="48" hasCustomPrompt="1"/>
          </p:nvPr>
        </p:nvSpPr>
        <p:spPr>
          <a:xfrm>
            <a:off x="933924" y="4116478"/>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
        <p:nvSpPr>
          <p:cNvPr id="28" name="Text Placeholder 3">
            <a:extLst>
              <a:ext uri="{FF2B5EF4-FFF2-40B4-BE49-F238E27FC236}">
                <a16:creationId xmlns:a16="http://schemas.microsoft.com/office/drawing/2014/main" id="{5D4AA02C-E793-4765-905B-2635BFB5BD5A}"/>
              </a:ext>
            </a:extLst>
          </p:cNvPr>
          <p:cNvSpPr>
            <a:spLocks noGrp="1"/>
          </p:cNvSpPr>
          <p:nvPr>
            <p:ph type="body" sz="quarter" idx="49" hasCustomPrompt="1"/>
          </p:nvPr>
        </p:nvSpPr>
        <p:spPr>
          <a:xfrm>
            <a:off x="3223326" y="4116478"/>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
        <p:nvSpPr>
          <p:cNvPr id="35" name="Text Placeholder 3">
            <a:extLst>
              <a:ext uri="{FF2B5EF4-FFF2-40B4-BE49-F238E27FC236}">
                <a16:creationId xmlns:a16="http://schemas.microsoft.com/office/drawing/2014/main" id="{8A47F5DC-59EC-4FC3-8001-D2F3BB4CC441}"/>
              </a:ext>
            </a:extLst>
          </p:cNvPr>
          <p:cNvSpPr>
            <a:spLocks noGrp="1"/>
          </p:cNvSpPr>
          <p:nvPr>
            <p:ph type="body" sz="quarter" idx="50" hasCustomPrompt="1"/>
          </p:nvPr>
        </p:nvSpPr>
        <p:spPr>
          <a:xfrm>
            <a:off x="5443229" y="4116478"/>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
        <p:nvSpPr>
          <p:cNvPr id="36" name="Text Placeholder 3">
            <a:extLst>
              <a:ext uri="{FF2B5EF4-FFF2-40B4-BE49-F238E27FC236}">
                <a16:creationId xmlns:a16="http://schemas.microsoft.com/office/drawing/2014/main" id="{60CA18BD-D60F-42F9-8917-04106382BC85}"/>
              </a:ext>
            </a:extLst>
          </p:cNvPr>
          <p:cNvSpPr>
            <a:spLocks noGrp="1"/>
          </p:cNvSpPr>
          <p:nvPr>
            <p:ph type="body" sz="quarter" idx="51" hasCustomPrompt="1"/>
          </p:nvPr>
        </p:nvSpPr>
        <p:spPr>
          <a:xfrm>
            <a:off x="9929899" y="4116478"/>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
        <p:nvSpPr>
          <p:cNvPr id="37" name="Text Placeholder 3">
            <a:extLst>
              <a:ext uri="{FF2B5EF4-FFF2-40B4-BE49-F238E27FC236}">
                <a16:creationId xmlns:a16="http://schemas.microsoft.com/office/drawing/2014/main" id="{8375A90D-7A20-435C-8B30-1273095B8A7B}"/>
              </a:ext>
            </a:extLst>
          </p:cNvPr>
          <p:cNvSpPr>
            <a:spLocks noGrp="1"/>
          </p:cNvSpPr>
          <p:nvPr>
            <p:ph type="body" sz="quarter" idx="52" hasCustomPrompt="1"/>
          </p:nvPr>
        </p:nvSpPr>
        <p:spPr>
          <a:xfrm>
            <a:off x="7720093" y="4116478"/>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Tree>
    <p:extLst>
      <p:ext uri="{BB962C8B-B14F-4D97-AF65-F5344CB8AC3E}">
        <p14:creationId xmlns:p14="http://schemas.microsoft.com/office/powerpoint/2010/main" val="17966300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4 ICONS">
    <p:spTree>
      <p:nvGrpSpPr>
        <p:cNvPr id="1" name=""/>
        <p:cNvGrpSpPr/>
        <p:nvPr/>
      </p:nvGrpSpPr>
      <p:grpSpPr>
        <a:xfrm>
          <a:off x="0" y="0"/>
          <a:ext cx="0" cy="0"/>
          <a:chOff x="0" y="0"/>
          <a:chExt cx="0" cy="0"/>
        </a:xfrm>
      </p:grpSpPr>
      <p:sp>
        <p:nvSpPr>
          <p:cNvPr id="38" name="Text Placeholder 54">
            <a:extLst>
              <a:ext uri="{FF2B5EF4-FFF2-40B4-BE49-F238E27FC236}">
                <a16:creationId xmlns:a16="http://schemas.microsoft.com/office/drawing/2014/main" id="{ECFD1948-DE55-4968-900D-9CAADD2605B2}"/>
              </a:ext>
            </a:extLst>
          </p:cNvPr>
          <p:cNvSpPr>
            <a:spLocks noGrp="1"/>
          </p:cNvSpPr>
          <p:nvPr>
            <p:ph type="body" sz="quarter" idx="44"/>
          </p:nvPr>
        </p:nvSpPr>
        <p:spPr>
          <a:xfrm>
            <a:off x="3993245"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4">
            <a:extLst>
              <a:ext uri="{FF2B5EF4-FFF2-40B4-BE49-F238E27FC236}">
                <a16:creationId xmlns:a16="http://schemas.microsoft.com/office/drawing/2014/main" id="{DAAAEECD-EA0C-4B0A-8363-8398EA53EF9B}"/>
              </a:ext>
            </a:extLst>
          </p:cNvPr>
          <p:cNvSpPr>
            <a:spLocks noGrp="1"/>
          </p:cNvSpPr>
          <p:nvPr>
            <p:ph type="body" sz="quarter" idx="45"/>
          </p:nvPr>
        </p:nvSpPr>
        <p:spPr>
          <a:xfrm>
            <a:off x="6732383"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4">
            <a:extLst>
              <a:ext uri="{FF2B5EF4-FFF2-40B4-BE49-F238E27FC236}">
                <a16:creationId xmlns:a16="http://schemas.microsoft.com/office/drawing/2014/main" id="{9D919C51-BDC5-4A52-9177-28445AD3B94C}"/>
              </a:ext>
            </a:extLst>
          </p:cNvPr>
          <p:cNvSpPr>
            <a:spLocks noGrp="1"/>
          </p:cNvSpPr>
          <p:nvPr>
            <p:ph type="body" sz="quarter" idx="46"/>
          </p:nvPr>
        </p:nvSpPr>
        <p:spPr>
          <a:xfrm>
            <a:off x="9470126"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54">
            <a:extLst>
              <a:ext uri="{FF2B5EF4-FFF2-40B4-BE49-F238E27FC236}">
                <a16:creationId xmlns:a16="http://schemas.microsoft.com/office/drawing/2014/main" id="{04BFB610-55DF-4F02-8101-E382C2AD837E}"/>
              </a:ext>
            </a:extLst>
          </p:cNvPr>
          <p:cNvSpPr>
            <a:spLocks noGrp="1"/>
          </p:cNvSpPr>
          <p:nvPr>
            <p:ph type="body" sz="quarter" idx="43"/>
          </p:nvPr>
        </p:nvSpPr>
        <p:spPr>
          <a:xfrm>
            <a:off x="1255501"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2" name="Text Placeholder 3">
            <a:extLst>
              <a:ext uri="{FF2B5EF4-FFF2-40B4-BE49-F238E27FC236}">
                <a16:creationId xmlns:a16="http://schemas.microsoft.com/office/drawing/2014/main" id="{FE573BB4-1890-43E3-BB70-B4B6627DA5F8}"/>
              </a:ext>
            </a:extLst>
          </p:cNvPr>
          <p:cNvSpPr>
            <a:spLocks noGrp="1"/>
          </p:cNvSpPr>
          <p:nvPr>
            <p:ph type="body" sz="quarter" idx="47" hasCustomPrompt="1"/>
          </p:nvPr>
        </p:nvSpPr>
        <p:spPr>
          <a:xfrm>
            <a:off x="1255501" y="4118074"/>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
        <p:nvSpPr>
          <p:cNvPr id="23" name="Text Placeholder 3">
            <a:extLst>
              <a:ext uri="{FF2B5EF4-FFF2-40B4-BE49-F238E27FC236}">
                <a16:creationId xmlns:a16="http://schemas.microsoft.com/office/drawing/2014/main" id="{C54A977D-ACFB-4AC4-88C3-243229187092}"/>
              </a:ext>
            </a:extLst>
          </p:cNvPr>
          <p:cNvSpPr>
            <a:spLocks noGrp="1"/>
          </p:cNvSpPr>
          <p:nvPr>
            <p:ph type="body" sz="quarter" idx="48" hasCustomPrompt="1"/>
          </p:nvPr>
        </p:nvSpPr>
        <p:spPr>
          <a:xfrm>
            <a:off x="3974382" y="4118074"/>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
        <p:nvSpPr>
          <p:cNvPr id="24" name="Text Placeholder 3">
            <a:extLst>
              <a:ext uri="{FF2B5EF4-FFF2-40B4-BE49-F238E27FC236}">
                <a16:creationId xmlns:a16="http://schemas.microsoft.com/office/drawing/2014/main" id="{37A6F1FD-C40E-4735-A732-E96BCBD65A9E}"/>
              </a:ext>
            </a:extLst>
          </p:cNvPr>
          <p:cNvSpPr>
            <a:spLocks noGrp="1"/>
          </p:cNvSpPr>
          <p:nvPr>
            <p:ph type="body" sz="quarter" idx="49" hasCustomPrompt="1"/>
          </p:nvPr>
        </p:nvSpPr>
        <p:spPr>
          <a:xfrm>
            <a:off x="6736594" y="4118074"/>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
        <p:nvSpPr>
          <p:cNvPr id="29" name="Text Placeholder 3">
            <a:extLst>
              <a:ext uri="{FF2B5EF4-FFF2-40B4-BE49-F238E27FC236}">
                <a16:creationId xmlns:a16="http://schemas.microsoft.com/office/drawing/2014/main" id="{C2491E95-8F1D-4A80-BDA2-904FB131C532}"/>
              </a:ext>
            </a:extLst>
          </p:cNvPr>
          <p:cNvSpPr>
            <a:spLocks noGrp="1"/>
          </p:cNvSpPr>
          <p:nvPr>
            <p:ph type="body" sz="quarter" idx="50" hasCustomPrompt="1"/>
          </p:nvPr>
        </p:nvSpPr>
        <p:spPr>
          <a:xfrm>
            <a:off x="9605160" y="4118074"/>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Tree>
    <p:extLst>
      <p:ext uri="{BB962C8B-B14F-4D97-AF65-F5344CB8AC3E}">
        <p14:creationId xmlns:p14="http://schemas.microsoft.com/office/powerpoint/2010/main" val="2351354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3 ICONS">
    <p:spTree>
      <p:nvGrpSpPr>
        <p:cNvPr id="1" name=""/>
        <p:cNvGrpSpPr/>
        <p:nvPr/>
      </p:nvGrpSpPr>
      <p:grpSpPr>
        <a:xfrm>
          <a:off x="0" y="0"/>
          <a:ext cx="0" cy="0"/>
          <a:chOff x="0" y="0"/>
          <a:chExt cx="0" cy="0"/>
        </a:xfrm>
      </p:grpSpPr>
      <p:sp>
        <p:nvSpPr>
          <p:cNvPr id="36" name="Text Placeholder 54">
            <a:extLst>
              <a:ext uri="{FF2B5EF4-FFF2-40B4-BE49-F238E27FC236}">
                <a16:creationId xmlns:a16="http://schemas.microsoft.com/office/drawing/2014/main" id="{5C639A6E-6704-4295-8361-C4A0F4530BFC}"/>
              </a:ext>
            </a:extLst>
          </p:cNvPr>
          <p:cNvSpPr>
            <a:spLocks noGrp="1"/>
          </p:cNvSpPr>
          <p:nvPr>
            <p:ph type="body" sz="quarter" idx="44"/>
          </p:nvPr>
        </p:nvSpPr>
        <p:spPr>
          <a:xfrm>
            <a:off x="5574815" y="2093028"/>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54">
            <a:extLst>
              <a:ext uri="{FF2B5EF4-FFF2-40B4-BE49-F238E27FC236}">
                <a16:creationId xmlns:a16="http://schemas.microsoft.com/office/drawing/2014/main" id="{06F7C48B-18C6-47A8-8B55-608A24A36426}"/>
              </a:ext>
            </a:extLst>
          </p:cNvPr>
          <p:cNvSpPr>
            <a:spLocks noGrp="1"/>
          </p:cNvSpPr>
          <p:nvPr>
            <p:ph type="body" sz="quarter" idx="45"/>
          </p:nvPr>
        </p:nvSpPr>
        <p:spPr>
          <a:xfrm>
            <a:off x="9164051" y="2093028"/>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54">
            <a:extLst>
              <a:ext uri="{FF2B5EF4-FFF2-40B4-BE49-F238E27FC236}">
                <a16:creationId xmlns:a16="http://schemas.microsoft.com/office/drawing/2014/main" id="{586AC861-9BC7-4690-B06E-D9B50B1B56F4}"/>
              </a:ext>
            </a:extLst>
          </p:cNvPr>
          <p:cNvSpPr>
            <a:spLocks noGrp="1"/>
          </p:cNvSpPr>
          <p:nvPr>
            <p:ph type="body" sz="quarter" idx="43"/>
          </p:nvPr>
        </p:nvSpPr>
        <p:spPr>
          <a:xfrm>
            <a:off x="1982204" y="2093028"/>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908683"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4497218"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089829" y="3481550"/>
            <a:ext cx="3471528" cy="626692"/>
          </a:xfrm>
          <a:prstGeom prst="rect">
            <a:avLst/>
          </a:prstGeom>
        </p:spPr>
        <p:txBody>
          <a:bodyPr anchor="b">
            <a:noAutofit/>
          </a:bodyPr>
          <a:lstStyle>
            <a:lvl1pPr marL="0" indent="0" algn="ctr">
              <a:lnSpc>
                <a:spcPct val="10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5" name="Text Placeholder 19">
            <a:extLst>
              <a:ext uri="{FF2B5EF4-FFF2-40B4-BE49-F238E27FC236}">
                <a16:creationId xmlns:a16="http://schemas.microsoft.com/office/drawing/2014/main" id="{154A4791-85BF-4D46-8851-2EB921701B49}"/>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21" name="Text Placeholder 8">
            <a:extLst>
              <a:ext uri="{FF2B5EF4-FFF2-40B4-BE49-F238E27FC236}">
                <a16:creationId xmlns:a16="http://schemas.microsoft.com/office/drawing/2014/main" id="{D0D9D5F6-19F2-4689-BBBB-0C6E7D43A08E}"/>
              </a:ext>
            </a:extLst>
          </p:cNvPr>
          <p:cNvSpPr>
            <a:spLocks noGrp="1"/>
          </p:cNvSpPr>
          <p:nvPr>
            <p:ph type="body" sz="quarter" idx="13" hasCustomPrompt="1"/>
          </p:nvPr>
        </p:nvSpPr>
        <p:spPr>
          <a:xfrm>
            <a:off x="905589"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6" name="Text Placeholder 8">
            <a:extLst>
              <a:ext uri="{FF2B5EF4-FFF2-40B4-BE49-F238E27FC236}">
                <a16:creationId xmlns:a16="http://schemas.microsoft.com/office/drawing/2014/main" id="{9671748C-8E84-47C9-B6BA-A1334DEE917F}"/>
              </a:ext>
            </a:extLst>
          </p:cNvPr>
          <p:cNvSpPr>
            <a:spLocks noGrp="1"/>
          </p:cNvSpPr>
          <p:nvPr>
            <p:ph type="body" sz="quarter" idx="21" hasCustomPrompt="1"/>
          </p:nvPr>
        </p:nvSpPr>
        <p:spPr>
          <a:xfrm>
            <a:off x="4498201"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7" name="Text Placeholder 8">
            <a:extLst>
              <a:ext uri="{FF2B5EF4-FFF2-40B4-BE49-F238E27FC236}">
                <a16:creationId xmlns:a16="http://schemas.microsoft.com/office/drawing/2014/main" id="{C94B7626-490C-45F1-9308-7B096EDBE488}"/>
              </a:ext>
            </a:extLst>
          </p:cNvPr>
          <p:cNvSpPr>
            <a:spLocks noGrp="1"/>
          </p:cNvSpPr>
          <p:nvPr>
            <p:ph type="body" sz="quarter" idx="22" hasCustomPrompt="1"/>
          </p:nvPr>
        </p:nvSpPr>
        <p:spPr>
          <a:xfrm>
            <a:off x="8090812" y="4390645"/>
            <a:ext cx="3470545"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18" name="Text Placeholder 3">
            <a:extLst>
              <a:ext uri="{FF2B5EF4-FFF2-40B4-BE49-F238E27FC236}">
                <a16:creationId xmlns:a16="http://schemas.microsoft.com/office/drawing/2014/main" id="{8CD1C30B-3634-4A66-BE3F-E3CFB0F4FF65}"/>
              </a:ext>
            </a:extLst>
          </p:cNvPr>
          <p:cNvSpPr>
            <a:spLocks noGrp="1"/>
          </p:cNvSpPr>
          <p:nvPr>
            <p:ph type="body" sz="quarter" idx="46" hasCustomPrompt="1"/>
          </p:nvPr>
        </p:nvSpPr>
        <p:spPr>
          <a:xfrm>
            <a:off x="1982204" y="4107169"/>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
        <p:nvSpPr>
          <p:cNvPr id="20" name="Text Placeholder 3">
            <a:extLst>
              <a:ext uri="{FF2B5EF4-FFF2-40B4-BE49-F238E27FC236}">
                <a16:creationId xmlns:a16="http://schemas.microsoft.com/office/drawing/2014/main" id="{A1DB1866-FF57-4B68-A881-5087BACABAEA}"/>
              </a:ext>
            </a:extLst>
          </p:cNvPr>
          <p:cNvSpPr>
            <a:spLocks noGrp="1"/>
          </p:cNvSpPr>
          <p:nvPr>
            <p:ph type="body" sz="quarter" idx="47" hasCustomPrompt="1"/>
          </p:nvPr>
        </p:nvSpPr>
        <p:spPr>
          <a:xfrm>
            <a:off x="5574815" y="4107169"/>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
        <p:nvSpPr>
          <p:cNvPr id="22" name="Text Placeholder 3">
            <a:extLst>
              <a:ext uri="{FF2B5EF4-FFF2-40B4-BE49-F238E27FC236}">
                <a16:creationId xmlns:a16="http://schemas.microsoft.com/office/drawing/2014/main" id="{3608281A-9511-4316-9CE7-909B4AC66290}"/>
              </a:ext>
            </a:extLst>
          </p:cNvPr>
          <p:cNvSpPr>
            <a:spLocks noGrp="1"/>
          </p:cNvSpPr>
          <p:nvPr>
            <p:ph type="body" sz="quarter" idx="48" hasCustomPrompt="1"/>
          </p:nvPr>
        </p:nvSpPr>
        <p:spPr>
          <a:xfrm>
            <a:off x="9172474" y="4107169"/>
            <a:ext cx="1313964" cy="274167"/>
          </a:xfrm>
          <a:blipFill>
            <a:blip r:embed="rId3"/>
            <a:stretch>
              <a:fillRect/>
            </a:stretch>
          </a:blipFill>
        </p:spPr>
        <p:txBody>
          <a:bodyPr>
            <a:normAutofit/>
          </a:bodyPr>
          <a:lstStyle>
            <a:lvl1pPr marL="45720" indent="0">
              <a:buNone/>
              <a:defRPr sz="800">
                <a:noFill/>
              </a:defRPr>
            </a:lvl1pPr>
          </a:lstStyle>
          <a:p>
            <a:pPr lvl="0"/>
            <a:r>
              <a:rPr lang="en-US"/>
              <a:t>.</a:t>
            </a:r>
          </a:p>
        </p:txBody>
      </p:sp>
    </p:spTree>
    <p:extLst>
      <p:ext uri="{BB962C8B-B14F-4D97-AF65-F5344CB8AC3E}">
        <p14:creationId xmlns:p14="http://schemas.microsoft.com/office/powerpoint/2010/main" val="41788340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yramid - 3 Steps">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3E293155-C19D-4D75-B177-3B661ED66FC5}"/>
              </a:ext>
            </a:extLst>
          </p:cNvPr>
          <p:cNvSpPr>
            <a:spLocks noGrp="1"/>
          </p:cNvSpPr>
          <p:nvPr>
            <p:ph type="body" sz="quarter" idx="66"/>
          </p:nvPr>
        </p:nvSpPr>
        <p:spPr>
          <a:xfrm>
            <a:off x="2176898" y="4423288"/>
            <a:ext cx="4489716" cy="1377591"/>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16" name="Text Placeholder 13">
            <a:extLst>
              <a:ext uri="{FF2B5EF4-FFF2-40B4-BE49-F238E27FC236}">
                <a16:creationId xmlns:a16="http://schemas.microsoft.com/office/drawing/2014/main" id="{E109EF3C-5726-4A7C-9F5E-373427B414BD}"/>
              </a:ext>
            </a:extLst>
          </p:cNvPr>
          <p:cNvSpPr>
            <a:spLocks noGrp="1"/>
          </p:cNvSpPr>
          <p:nvPr>
            <p:ph type="body" sz="quarter" idx="65"/>
          </p:nvPr>
        </p:nvSpPr>
        <p:spPr>
          <a:xfrm>
            <a:off x="2977549" y="3084691"/>
            <a:ext cx="2785298" cy="1281041"/>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17" name="Text Placeholder 11">
            <a:extLst>
              <a:ext uri="{FF2B5EF4-FFF2-40B4-BE49-F238E27FC236}">
                <a16:creationId xmlns:a16="http://schemas.microsoft.com/office/drawing/2014/main" id="{488D50B0-2035-4D2F-AC50-429E269A03D1}"/>
              </a:ext>
            </a:extLst>
          </p:cNvPr>
          <p:cNvSpPr>
            <a:spLocks noGrp="1"/>
          </p:cNvSpPr>
          <p:nvPr>
            <p:ph type="body" sz="quarter" idx="64"/>
          </p:nvPr>
        </p:nvSpPr>
        <p:spPr>
          <a:xfrm>
            <a:off x="3595408" y="1721233"/>
            <a:ext cx="1475275" cy="1322097"/>
          </a:xfrm>
          <a:blipFill>
            <a:blip r:embed="rId4"/>
            <a:stretch>
              <a:fillRect/>
            </a:stretch>
          </a:blipFill>
        </p:spPr>
        <p:txBody>
          <a:bodyPr>
            <a:no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5"/>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530459" y="1833910"/>
            <a:ext cx="3064949" cy="1322098"/>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530460" y="3232131"/>
            <a:ext cx="2443965" cy="1151183"/>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530460" y="4470355"/>
            <a:ext cx="1723642" cy="1330524"/>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992611" y="1874967"/>
            <a:ext cx="6668930" cy="1281042"/>
          </a:xfrm>
          <a:prstGeom prst="rect">
            <a:avLst/>
          </a:prstGeom>
        </p:spPr>
        <p:txBody>
          <a:bodyPr anchor="t">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684125" y="3243050"/>
            <a:ext cx="5958915" cy="1140264"/>
          </a:xfrm>
          <a:prstGeom prst="rect">
            <a:avLst/>
          </a:prstGeom>
        </p:spPr>
        <p:txBody>
          <a:bodyPr anchor="t">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581552" y="4470354"/>
            <a:ext cx="5079987" cy="1330525"/>
          </a:xfrm>
          <a:prstGeom prst="rect">
            <a:avLst/>
          </a:prstGeom>
        </p:spPr>
        <p:txBody>
          <a:bodyPr anchor="t">
            <a:noAutofit/>
          </a:bodyPr>
          <a:lstStyle>
            <a:lvl1pPr marL="182880" indent="-182880" algn="l">
              <a:lnSpc>
                <a:spcPct val="114000"/>
              </a:lnSpc>
              <a:spcBef>
                <a:spcPts val="0"/>
              </a:spcBef>
              <a:spcAft>
                <a:spcPts val="4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Tree>
    <p:extLst>
      <p:ext uri="{BB962C8B-B14F-4D97-AF65-F5344CB8AC3E}">
        <p14:creationId xmlns:p14="http://schemas.microsoft.com/office/powerpoint/2010/main" val="17143645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yramid - 4 Step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501507" y="1738213"/>
            <a:ext cx="3377150" cy="945995"/>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501506" y="2743236"/>
            <a:ext cx="2914199" cy="970041"/>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501507" y="3765831"/>
            <a:ext cx="2326387" cy="1140264"/>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838700" y="1738214"/>
            <a:ext cx="7101050" cy="927876"/>
          </a:xfrm>
          <a:prstGeom prst="rect">
            <a:avLst/>
          </a:prstGeom>
        </p:spPr>
        <p:txBody>
          <a:bodyPr anchor="t">
            <a:noAutofit/>
          </a:bodyPr>
          <a:lstStyle>
            <a:lvl1pPr marL="182880" indent="-182880" algn="l">
              <a:lnSpc>
                <a:spcPct val="110000"/>
              </a:lnSpc>
              <a:spcBef>
                <a:spcPts val="0"/>
              </a:spcBef>
              <a:spcAft>
                <a:spcPts val="3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352775" y="2748956"/>
            <a:ext cx="6586975" cy="960149"/>
          </a:xfrm>
          <a:prstGeom prst="rect">
            <a:avLst/>
          </a:prstGeom>
        </p:spPr>
        <p:txBody>
          <a:bodyPr anchor="t">
            <a:noAutofit/>
          </a:bodyPr>
          <a:lstStyle>
            <a:lvl1pPr marL="182880" indent="-182880" algn="l">
              <a:lnSpc>
                <a:spcPct val="110000"/>
              </a:lnSpc>
              <a:spcBef>
                <a:spcPts val="0"/>
              </a:spcBef>
              <a:spcAft>
                <a:spcPts val="3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6019800" y="3773041"/>
            <a:ext cx="5919950" cy="1140264"/>
          </a:xfrm>
          <a:prstGeom prst="rect">
            <a:avLst/>
          </a:prstGeom>
        </p:spPr>
        <p:txBody>
          <a:bodyPr anchor="t">
            <a:noAutofit/>
          </a:bodyPr>
          <a:lstStyle>
            <a:lvl1pPr marL="182880" indent="-182880" algn="l">
              <a:lnSpc>
                <a:spcPct val="110000"/>
              </a:lnSpc>
              <a:spcBef>
                <a:spcPts val="0"/>
              </a:spcBef>
              <a:spcAft>
                <a:spcPts val="3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17" name="Text Placeholder 8">
            <a:extLst>
              <a:ext uri="{FF2B5EF4-FFF2-40B4-BE49-F238E27FC236}">
                <a16:creationId xmlns:a16="http://schemas.microsoft.com/office/drawing/2014/main" id="{A086E5B3-1AE1-47DC-ACDA-E1343C383BAC}"/>
              </a:ext>
            </a:extLst>
          </p:cNvPr>
          <p:cNvSpPr>
            <a:spLocks noGrp="1"/>
          </p:cNvSpPr>
          <p:nvPr>
            <p:ph type="body" sz="quarter" idx="59" hasCustomPrompt="1"/>
          </p:nvPr>
        </p:nvSpPr>
        <p:spPr>
          <a:xfrm>
            <a:off x="6550162" y="4972333"/>
            <a:ext cx="5389588" cy="1264474"/>
          </a:xfrm>
          <a:prstGeom prst="rect">
            <a:avLst/>
          </a:prstGeom>
        </p:spPr>
        <p:txBody>
          <a:bodyPr anchor="t">
            <a:noAutofit/>
          </a:bodyPr>
          <a:lstStyle>
            <a:lvl1pPr marL="182880" indent="-182880" algn="l">
              <a:lnSpc>
                <a:spcPct val="110000"/>
              </a:lnSpc>
              <a:spcBef>
                <a:spcPts val="0"/>
              </a:spcBef>
              <a:spcAft>
                <a:spcPts val="3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18" name="Text Placeholder 8">
            <a:extLst>
              <a:ext uri="{FF2B5EF4-FFF2-40B4-BE49-F238E27FC236}">
                <a16:creationId xmlns:a16="http://schemas.microsoft.com/office/drawing/2014/main" id="{8320ECA3-E069-49FD-9FCA-658C998A7F19}"/>
              </a:ext>
            </a:extLst>
          </p:cNvPr>
          <p:cNvSpPr>
            <a:spLocks noGrp="1"/>
          </p:cNvSpPr>
          <p:nvPr>
            <p:ph type="body" sz="quarter" idx="60" hasCustomPrompt="1"/>
          </p:nvPr>
        </p:nvSpPr>
        <p:spPr>
          <a:xfrm>
            <a:off x="501508" y="4976659"/>
            <a:ext cx="1674584" cy="1140264"/>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19" name="Text Placeholder 21">
            <a:extLst>
              <a:ext uri="{FF2B5EF4-FFF2-40B4-BE49-F238E27FC236}">
                <a16:creationId xmlns:a16="http://schemas.microsoft.com/office/drawing/2014/main" id="{D6448689-A886-452A-AA38-E3D6045B7297}"/>
              </a:ext>
            </a:extLst>
          </p:cNvPr>
          <p:cNvSpPr>
            <a:spLocks noGrp="1"/>
          </p:cNvSpPr>
          <p:nvPr>
            <p:ph type="body" sz="quarter" idx="67"/>
          </p:nvPr>
        </p:nvSpPr>
        <p:spPr>
          <a:xfrm>
            <a:off x="2199600" y="4941203"/>
            <a:ext cx="4339424" cy="128447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20" name="Text Placeholder 15">
            <a:extLst>
              <a:ext uri="{FF2B5EF4-FFF2-40B4-BE49-F238E27FC236}">
                <a16:creationId xmlns:a16="http://schemas.microsoft.com/office/drawing/2014/main" id="{0CE35449-31FC-41A2-A127-A2272447EE9E}"/>
              </a:ext>
            </a:extLst>
          </p:cNvPr>
          <p:cNvSpPr>
            <a:spLocks noGrp="1"/>
          </p:cNvSpPr>
          <p:nvPr>
            <p:ph type="body" sz="quarter" idx="66"/>
          </p:nvPr>
        </p:nvSpPr>
        <p:spPr>
          <a:xfrm>
            <a:off x="2816289" y="3773360"/>
            <a:ext cx="3106046" cy="1160037"/>
          </a:xfrm>
          <a:blipFill>
            <a:blip r:embed="rId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21" name="Text Placeholder 13">
            <a:extLst>
              <a:ext uri="{FF2B5EF4-FFF2-40B4-BE49-F238E27FC236}">
                <a16:creationId xmlns:a16="http://schemas.microsoft.com/office/drawing/2014/main" id="{BDDAAD17-6323-482F-88CD-427040A3A058}"/>
              </a:ext>
            </a:extLst>
          </p:cNvPr>
          <p:cNvSpPr>
            <a:spLocks noGrp="1"/>
          </p:cNvSpPr>
          <p:nvPr>
            <p:ph type="body" sz="quarter" idx="65"/>
          </p:nvPr>
        </p:nvSpPr>
        <p:spPr>
          <a:xfrm>
            <a:off x="3397522" y="2749321"/>
            <a:ext cx="1897492" cy="970213"/>
          </a:xfrm>
          <a:blipFill>
            <a:blip r:embed="rId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22" name="Text Placeholder 11">
            <a:extLst>
              <a:ext uri="{FF2B5EF4-FFF2-40B4-BE49-F238E27FC236}">
                <a16:creationId xmlns:a16="http://schemas.microsoft.com/office/drawing/2014/main" id="{BA18D779-1F0B-4C50-97E7-C5DB5376F1E8}"/>
              </a:ext>
            </a:extLst>
          </p:cNvPr>
          <p:cNvSpPr>
            <a:spLocks noGrp="1"/>
          </p:cNvSpPr>
          <p:nvPr>
            <p:ph type="body" sz="quarter" idx="64"/>
          </p:nvPr>
        </p:nvSpPr>
        <p:spPr>
          <a:xfrm>
            <a:off x="3844088" y="1738213"/>
            <a:ext cx="1004360" cy="970213"/>
          </a:xfrm>
          <a:blipFill>
            <a:blip r:embed="rId6"/>
            <a:stretch>
              <a:fillRect/>
            </a:stretch>
          </a:blipFill>
        </p:spPr>
        <p:txBody>
          <a:bodyPr>
            <a:no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Tree>
    <p:extLst>
      <p:ext uri="{BB962C8B-B14F-4D97-AF65-F5344CB8AC3E}">
        <p14:creationId xmlns:p14="http://schemas.microsoft.com/office/powerpoint/2010/main" val="296638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yramid - 5 Steps">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F2533AA4-B511-4B6F-82DF-00573E95D71E}"/>
              </a:ext>
            </a:extLst>
          </p:cNvPr>
          <p:cNvSpPr>
            <a:spLocks noGrp="1"/>
          </p:cNvSpPr>
          <p:nvPr>
            <p:ph type="body" sz="quarter" idx="68"/>
          </p:nvPr>
        </p:nvSpPr>
        <p:spPr>
          <a:xfrm>
            <a:off x="2154238" y="5203348"/>
            <a:ext cx="4589462" cy="997427"/>
          </a:xfrm>
          <a:blipFill>
            <a:blip r:embed="rId2"/>
            <a:stretch>
              <a:fillRect/>
            </a:stretch>
          </a:blipFill>
        </p:spPr>
        <p:txBody>
          <a:bodyPr>
            <a:norm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endParaRPr lang="en-US"/>
          </a:p>
        </p:txBody>
      </p:sp>
      <p:sp>
        <p:nvSpPr>
          <p:cNvPr id="22" name="Text Placeholder 21">
            <a:extLst>
              <a:ext uri="{FF2B5EF4-FFF2-40B4-BE49-F238E27FC236}">
                <a16:creationId xmlns:a16="http://schemas.microsoft.com/office/drawing/2014/main" id="{2B709936-F680-4E44-AFCB-098000FEAE51}"/>
              </a:ext>
            </a:extLst>
          </p:cNvPr>
          <p:cNvSpPr>
            <a:spLocks noGrp="1"/>
          </p:cNvSpPr>
          <p:nvPr>
            <p:ph type="body" sz="quarter" idx="67"/>
          </p:nvPr>
        </p:nvSpPr>
        <p:spPr>
          <a:xfrm>
            <a:off x="2630488" y="4268788"/>
            <a:ext cx="3670300" cy="9667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16" name="Text Placeholder 15">
            <a:extLst>
              <a:ext uri="{FF2B5EF4-FFF2-40B4-BE49-F238E27FC236}">
                <a16:creationId xmlns:a16="http://schemas.microsoft.com/office/drawing/2014/main" id="{9098CCD5-91C3-45FF-A5D4-CA5AD86DC811}"/>
              </a:ext>
            </a:extLst>
          </p:cNvPr>
          <p:cNvSpPr>
            <a:spLocks noGrp="1"/>
          </p:cNvSpPr>
          <p:nvPr>
            <p:ph type="body" sz="quarter" idx="66"/>
          </p:nvPr>
        </p:nvSpPr>
        <p:spPr>
          <a:xfrm>
            <a:off x="3186113" y="3315659"/>
            <a:ext cx="2635250" cy="915382"/>
          </a:xfrm>
          <a:blipFill>
            <a:blip r:embed="rId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14" name="Text Placeholder 13">
            <a:extLst>
              <a:ext uri="{FF2B5EF4-FFF2-40B4-BE49-F238E27FC236}">
                <a16:creationId xmlns:a16="http://schemas.microsoft.com/office/drawing/2014/main" id="{A0F9DD46-A42A-40E5-AF33-1C398968D14B}"/>
              </a:ext>
            </a:extLst>
          </p:cNvPr>
          <p:cNvSpPr>
            <a:spLocks noGrp="1"/>
          </p:cNvSpPr>
          <p:nvPr>
            <p:ph type="body" sz="quarter" idx="65"/>
          </p:nvPr>
        </p:nvSpPr>
        <p:spPr>
          <a:xfrm>
            <a:off x="3657600" y="2508312"/>
            <a:ext cx="1619250" cy="767809"/>
          </a:xfrm>
          <a:blipFill>
            <a:blip r:embed="rId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12" name="Text Placeholder 11">
            <a:extLst>
              <a:ext uri="{FF2B5EF4-FFF2-40B4-BE49-F238E27FC236}">
                <a16:creationId xmlns:a16="http://schemas.microsoft.com/office/drawing/2014/main" id="{7F676997-58D2-429F-848A-E8998DD4304C}"/>
              </a:ext>
            </a:extLst>
          </p:cNvPr>
          <p:cNvSpPr>
            <a:spLocks noGrp="1"/>
          </p:cNvSpPr>
          <p:nvPr>
            <p:ph type="body" sz="quarter" idx="64"/>
          </p:nvPr>
        </p:nvSpPr>
        <p:spPr>
          <a:xfrm>
            <a:off x="4019106" y="1738313"/>
            <a:ext cx="871981" cy="730250"/>
          </a:xfrm>
          <a:blipFill>
            <a:blip r:embed="rId6"/>
            <a:stretch>
              <a:fillRect/>
            </a:stretch>
          </a:blipFill>
        </p:spPr>
        <p:txBody>
          <a:bodyPr>
            <a:no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7"/>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81" name="Text Placeholder 8">
            <a:extLst>
              <a:ext uri="{FF2B5EF4-FFF2-40B4-BE49-F238E27FC236}">
                <a16:creationId xmlns:a16="http://schemas.microsoft.com/office/drawing/2014/main" id="{8FD04787-BFB7-48E1-9CD9-0E97F6751E16}"/>
              </a:ext>
            </a:extLst>
          </p:cNvPr>
          <p:cNvSpPr>
            <a:spLocks noGrp="1"/>
          </p:cNvSpPr>
          <p:nvPr>
            <p:ph type="body" sz="quarter" idx="50" hasCustomPrompt="1"/>
          </p:nvPr>
        </p:nvSpPr>
        <p:spPr>
          <a:xfrm>
            <a:off x="501507" y="1738214"/>
            <a:ext cx="3453806" cy="730100"/>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FFC600"/>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82" name="Text Placeholder 8">
            <a:extLst>
              <a:ext uri="{FF2B5EF4-FFF2-40B4-BE49-F238E27FC236}">
                <a16:creationId xmlns:a16="http://schemas.microsoft.com/office/drawing/2014/main" id="{C0D5CB6D-AF79-4314-8A97-DAA3D724BE61}"/>
              </a:ext>
            </a:extLst>
          </p:cNvPr>
          <p:cNvSpPr>
            <a:spLocks noGrp="1"/>
          </p:cNvSpPr>
          <p:nvPr>
            <p:ph type="body" sz="quarter" idx="51" hasCustomPrompt="1"/>
          </p:nvPr>
        </p:nvSpPr>
        <p:spPr>
          <a:xfrm>
            <a:off x="501508" y="2535307"/>
            <a:ext cx="3118314" cy="739865"/>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68696C"/>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83" name="Text Placeholder 8">
            <a:extLst>
              <a:ext uri="{FF2B5EF4-FFF2-40B4-BE49-F238E27FC236}">
                <a16:creationId xmlns:a16="http://schemas.microsoft.com/office/drawing/2014/main" id="{25BB3F17-CFD7-4B90-A3E4-F09C54C0BE8A}"/>
              </a:ext>
            </a:extLst>
          </p:cNvPr>
          <p:cNvSpPr>
            <a:spLocks noGrp="1"/>
          </p:cNvSpPr>
          <p:nvPr>
            <p:ph type="body" sz="quarter" idx="52" hasCustomPrompt="1"/>
          </p:nvPr>
        </p:nvSpPr>
        <p:spPr>
          <a:xfrm>
            <a:off x="501507" y="3346431"/>
            <a:ext cx="2684212" cy="863301"/>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544" name="Text Placeholder 8">
            <a:extLst>
              <a:ext uri="{FF2B5EF4-FFF2-40B4-BE49-F238E27FC236}">
                <a16:creationId xmlns:a16="http://schemas.microsoft.com/office/drawing/2014/main" id="{230E821B-1B79-44FC-ADF9-172EE52B7958}"/>
              </a:ext>
            </a:extLst>
          </p:cNvPr>
          <p:cNvSpPr>
            <a:spLocks noGrp="1"/>
          </p:cNvSpPr>
          <p:nvPr>
            <p:ph type="body" sz="quarter" idx="15" hasCustomPrompt="1"/>
          </p:nvPr>
        </p:nvSpPr>
        <p:spPr>
          <a:xfrm>
            <a:off x="4891025" y="1738215"/>
            <a:ext cx="6952108" cy="735070"/>
          </a:xfrm>
          <a:prstGeom prst="rect">
            <a:avLst/>
          </a:prstGeom>
        </p:spPr>
        <p:txBody>
          <a:bodyPr anchor="t">
            <a:noAutofit/>
          </a:bodyPr>
          <a:lstStyle>
            <a:lvl1pPr marL="182880" indent="-182880" algn="l">
              <a:lnSpc>
                <a:spcPct val="100000"/>
              </a:lnSpc>
              <a:spcBef>
                <a:spcPts val="0"/>
              </a:spcBef>
              <a:spcAft>
                <a:spcPts val="3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545" name="Text Placeholder 8">
            <a:extLst>
              <a:ext uri="{FF2B5EF4-FFF2-40B4-BE49-F238E27FC236}">
                <a16:creationId xmlns:a16="http://schemas.microsoft.com/office/drawing/2014/main" id="{9502DDC5-A65E-45BC-8A02-B9E00694FBAD}"/>
              </a:ext>
            </a:extLst>
          </p:cNvPr>
          <p:cNvSpPr>
            <a:spLocks noGrp="1"/>
          </p:cNvSpPr>
          <p:nvPr>
            <p:ph type="body" sz="quarter" idx="53" hasCustomPrompt="1"/>
          </p:nvPr>
        </p:nvSpPr>
        <p:spPr>
          <a:xfrm>
            <a:off x="5277641" y="2535426"/>
            <a:ext cx="6482200" cy="730084"/>
          </a:xfrm>
          <a:prstGeom prst="rect">
            <a:avLst/>
          </a:prstGeom>
        </p:spPr>
        <p:txBody>
          <a:bodyPr anchor="t">
            <a:noAutofit/>
          </a:bodyPr>
          <a:lstStyle>
            <a:lvl1pPr marL="182880" indent="-182880" algn="l">
              <a:lnSpc>
                <a:spcPct val="100000"/>
              </a:lnSpc>
              <a:spcBef>
                <a:spcPts val="0"/>
              </a:spcBef>
              <a:spcAft>
                <a:spcPts val="3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546" name="Text Placeholder 8">
            <a:extLst>
              <a:ext uri="{FF2B5EF4-FFF2-40B4-BE49-F238E27FC236}">
                <a16:creationId xmlns:a16="http://schemas.microsoft.com/office/drawing/2014/main" id="{FD33EC6B-7785-4C50-89E6-CAE8F5C6894B}"/>
              </a:ext>
            </a:extLst>
          </p:cNvPr>
          <p:cNvSpPr>
            <a:spLocks noGrp="1"/>
          </p:cNvSpPr>
          <p:nvPr>
            <p:ph type="body" sz="quarter" idx="54" hasCustomPrompt="1"/>
          </p:nvPr>
        </p:nvSpPr>
        <p:spPr>
          <a:xfrm>
            <a:off x="5820696" y="3336769"/>
            <a:ext cx="5919950" cy="872963"/>
          </a:xfrm>
          <a:prstGeom prst="rect">
            <a:avLst/>
          </a:prstGeom>
        </p:spPr>
        <p:txBody>
          <a:bodyPr anchor="t">
            <a:noAutofit/>
          </a:bodyPr>
          <a:lstStyle>
            <a:lvl1pPr marL="182880" indent="-182880" algn="l">
              <a:lnSpc>
                <a:spcPct val="100000"/>
              </a:lnSpc>
              <a:spcBef>
                <a:spcPts val="0"/>
              </a:spcBef>
              <a:spcAft>
                <a:spcPts val="3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17" name="Text Placeholder 8">
            <a:extLst>
              <a:ext uri="{FF2B5EF4-FFF2-40B4-BE49-F238E27FC236}">
                <a16:creationId xmlns:a16="http://schemas.microsoft.com/office/drawing/2014/main" id="{A086E5B3-1AE1-47DC-ACDA-E1343C383BAC}"/>
              </a:ext>
            </a:extLst>
          </p:cNvPr>
          <p:cNvSpPr>
            <a:spLocks noGrp="1"/>
          </p:cNvSpPr>
          <p:nvPr>
            <p:ph type="body" sz="quarter" idx="59" hasCustomPrompt="1"/>
          </p:nvPr>
        </p:nvSpPr>
        <p:spPr>
          <a:xfrm>
            <a:off x="6300904" y="4268760"/>
            <a:ext cx="5389588" cy="892013"/>
          </a:xfrm>
          <a:prstGeom prst="rect">
            <a:avLst/>
          </a:prstGeom>
        </p:spPr>
        <p:txBody>
          <a:bodyPr anchor="t">
            <a:noAutofit/>
          </a:bodyPr>
          <a:lstStyle>
            <a:lvl1pPr marL="182880" indent="-182880" algn="l">
              <a:lnSpc>
                <a:spcPct val="100000"/>
              </a:lnSpc>
              <a:spcBef>
                <a:spcPts val="0"/>
              </a:spcBef>
              <a:spcAft>
                <a:spcPts val="3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18" name="Text Placeholder 8">
            <a:extLst>
              <a:ext uri="{FF2B5EF4-FFF2-40B4-BE49-F238E27FC236}">
                <a16:creationId xmlns:a16="http://schemas.microsoft.com/office/drawing/2014/main" id="{8320ECA3-E069-49FD-9FCA-658C998A7F19}"/>
              </a:ext>
            </a:extLst>
          </p:cNvPr>
          <p:cNvSpPr>
            <a:spLocks noGrp="1"/>
          </p:cNvSpPr>
          <p:nvPr>
            <p:ph type="body" sz="quarter" idx="60" hasCustomPrompt="1"/>
          </p:nvPr>
        </p:nvSpPr>
        <p:spPr>
          <a:xfrm>
            <a:off x="501507" y="4268760"/>
            <a:ext cx="2129171" cy="863301"/>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
        <p:nvSpPr>
          <p:cNvPr id="20" name="Text Placeholder 8">
            <a:extLst>
              <a:ext uri="{FF2B5EF4-FFF2-40B4-BE49-F238E27FC236}">
                <a16:creationId xmlns:a16="http://schemas.microsoft.com/office/drawing/2014/main" id="{31CE342A-D900-4F57-9AB8-6983C68AB11E}"/>
              </a:ext>
            </a:extLst>
          </p:cNvPr>
          <p:cNvSpPr>
            <a:spLocks noGrp="1"/>
          </p:cNvSpPr>
          <p:nvPr>
            <p:ph type="body" sz="quarter" idx="62" hasCustomPrompt="1"/>
          </p:nvPr>
        </p:nvSpPr>
        <p:spPr>
          <a:xfrm>
            <a:off x="6743700" y="5240104"/>
            <a:ext cx="4946792" cy="960671"/>
          </a:xfrm>
          <a:prstGeom prst="rect">
            <a:avLst/>
          </a:prstGeom>
        </p:spPr>
        <p:txBody>
          <a:bodyPr anchor="t">
            <a:noAutofit/>
          </a:bodyPr>
          <a:lstStyle>
            <a:lvl1pPr marL="182880" indent="-182880" algn="l">
              <a:lnSpc>
                <a:spcPct val="100000"/>
              </a:lnSpc>
              <a:spcBef>
                <a:spcPts val="0"/>
              </a:spcBef>
              <a:spcAft>
                <a:spcPts val="300"/>
              </a:spcAft>
              <a:buFont typeface="Arial" panose="020B0604020202020204" pitchFamily="34" charset="0"/>
              <a:buChar char="•"/>
              <a:defRPr sz="1300" b="0" i="0" baseline="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 text here</a:t>
            </a:r>
          </a:p>
        </p:txBody>
      </p:sp>
      <p:sp>
        <p:nvSpPr>
          <p:cNvPr id="21" name="Text Placeholder 8">
            <a:extLst>
              <a:ext uri="{FF2B5EF4-FFF2-40B4-BE49-F238E27FC236}">
                <a16:creationId xmlns:a16="http://schemas.microsoft.com/office/drawing/2014/main" id="{D50180F6-9B3B-403A-AD77-478107B985D8}"/>
              </a:ext>
            </a:extLst>
          </p:cNvPr>
          <p:cNvSpPr>
            <a:spLocks noGrp="1"/>
          </p:cNvSpPr>
          <p:nvPr>
            <p:ph type="body" sz="quarter" idx="63" hasCustomPrompt="1"/>
          </p:nvPr>
        </p:nvSpPr>
        <p:spPr>
          <a:xfrm>
            <a:off x="501507" y="5234902"/>
            <a:ext cx="1652256" cy="942315"/>
          </a:xfrm>
          <a:prstGeom prst="rect">
            <a:avLst/>
          </a:prstGeom>
        </p:spPr>
        <p:txBody>
          <a:bodyPr>
            <a:noAutofit/>
          </a:bodyPr>
          <a:lstStyle>
            <a:lvl1pPr marL="0" marR="0" indent="0" algn="r" defTabSz="685800" rtl="0" eaLnBrk="1" fontAlgn="auto" latinLnBrk="0" hangingPunct="1">
              <a:lnSpc>
                <a:spcPct val="114000"/>
              </a:lnSpc>
              <a:spcBef>
                <a:spcPts val="0"/>
              </a:spcBef>
              <a:spcAft>
                <a:spcPts val="0"/>
              </a:spcAft>
              <a:buClrTx/>
              <a:buSzTx/>
              <a:buFont typeface="Calibri" panose="020F0502020204030204" charset="0"/>
              <a:buNone/>
              <a:tabLst/>
              <a:defRPr sz="1600" b="1" i="0" baseline="0">
                <a:solidFill>
                  <a:schemeClr val="accent1">
                    <a:lumMod val="50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a:t>Text goes here</a:t>
            </a:r>
          </a:p>
        </p:txBody>
      </p:sp>
    </p:spTree>
    <p:extLst>
      <p:ext uri="{BB962C8B-B14F-4D97-AF65-F5344CB8AC3E}">
        <p14:creationId xmlns:p14="http://schemas.microsoft.com/office/powerpoint/2010/main" val="1666328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6747F90-EE8A-42E6-95E7-4772A79499F3}"/>
              </a:ext>
            </a:extLst>
          </p:cNvPr>
          <p:cNvSpPr>
            <a:spLocks noGrp="1"/>
          </p:cNvSpPr>
          <p:nvPr>
            <p:ph type="body" sz="quarter" idx="57" hasCustomPrompt="1"/>
          </p:nvPr>
        </p:nvSpPr>
        <p:spPr>
          <a:xfrm>
            <a:off x="166688" y="2787809"/>
            <a:ext cx="11858625" cy="186813"/>
          </a:xfrm>
          <a:blipFill>
            <a:blip r:embed="rId2"/>
            <a:stretch>
              <a:fillRect/>
            </a:stretch>
          </a:blipFill>
        </p:spPr>
        <p:txBody>
          <a:bodyPr>
            <a:noAutofit/>
          </a:bodyPr>
          <a:lstStyle>
            <a:lvl1pPr marL="45720" indent="0">
              <a:buNone/>
              <a:defRPr sz="800">
                <a:noFill/>
              </a:defRPr>
            </a:lvl1pPr>
            <a:lvl2pPr marL="320040" indent="0">
              <a:buNone/>
              <a:defRPr sz="800"/>
            </a:lvl2pPr>
            <a:lvl3pPr marL="685800" indent="0">
              <a:buNone/>
              <a:defRPr sz="800"/>
            </a:lvl3pPr>
            <a:lvl4pPr marL="1051560" indent="0">
              <a:buNone/>
              <a:defRPr sz="800"/>
            </a:lvl4pPr>
            <a:lvl5pPr marL="1417320" indent="0">
              <a:buNone/>
              <a:defRPr sz="800"/>
            </a:lvl5pPr>
          </a:lstStyle>
          <a:p>
            <a:pPr lvl="0"/>
            <a:r>
              <a:rPr lang="en-US"/>
              <a:t>..</a:t>
            </a:r>
          </a:p>
        </p:txBody>
      </p:sp>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25" name="Text Placeholder 19">
            <a:extLst>
              <a:ext uri="{FF2B5EF4-FFF2-40B4-BE49-F238E27FC236}">
                <a16:creationId xmlns:a16="http://schemas.microsoft.com/office/drawing/2014/main" id="{716A63EA-99A2-4BA0-B324-755C8C017F88}"/>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22" name="Text Placeholder 13">
            <a:extLst>
              <a:ext uri="{FF2B5EF4-FFF2-40B4-BE49-F238E27FC236}">
                <a16:creationId xmlns:a16="http://schemas.microsoft.com/office/drawing/2014/main" id="{E22F8D90-48F6-4832-BEC3-DADDC62D224B}"/>
              </a:ext>
            </a:extLst>
          </p:cNvPr>
          <p:cNvSpPr>
            <a:spLocks noGrp="1"/>
          </p:cNvSpPr>
          <p:nvPr>
            <p:ph type="body" sz="quarter" idx="21" hasCustomPrompt="1"/>
          </p:nvPr>
        </p:nvSpPr>
        <p:spPr>
          <a:xfrm>
            <a:off x="10366105"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a:t>Add text here</a:t>
            </a:r>
          </a:p>
        </p:txBody>
      </p:sp>
      <p:sp>
        <p:nvSpPr>
          <p:cNvPr id="23" name="Text Placeholder 13">
            <a:extLst>
              <a:ext uri="{FF2B5EF4-FFF2-40B4-BE49-F238E27FC236}">
                <a16:creationId xmlns:a16="http://schemas.microsoft.com/office/drawing/2014/main" id="{FAA83EEF-412D-4E7E-86DB-C24A5C96AC31}"/>
              </a:ext>
            </a:extLst>
          </p:cNvPr>
          <p:cNvSpPr>
            <a:spLocks noGrp="1"/>
          </p:cNvSpPr>
          <p:nvPr>
            <p:ph type="body" sz="quarter" idx="41" hasCustomPrompt="1"/>
          </p:nvPr>
        </p:nvSpPr>
        <p:spPr>
          <a:xfrm>
            <a:off x="897004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a:t>Add text here</a:t>
            </a:r>
          </a:p>
        </p:txBody>
      </p:sp>
      <p:sp>
        <p:nvSpPr>
          <p:cNvPr id="24" name="Text Placeholder 13">
            <a:extLst>
              <a:ext uri="{FF2B5EF4-FFF2-40B4-BE49-F238E27FC236}">
                <a16:creationId xmlns:a16="http://schemas.microsoft.com/office/drawing/2014/main" id="{8413EE7B-C6B0-4E1B-883D-56A1CF2A235A}"/>
              </a:ext>
            </a:extLst>
          </p:cNvPr>
          <p:cNvSpPr>
            <a:spLocks noGrp="1"/>
          </p:cNvSpPr>
          <p:nvPr>
            <p:ph type="body" sz="quarter" idx="42" hasCustomPrompt="1"/>
          </p:nvPr>
        </p:nvSpPr>
        <p:spPr>
          <a:xfrm>
            <a:off x="757397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a:t>Add text here</a:t>
            </a:r>
          </a:p>
        </p:txBody>
      </p:sp>
      <p:sp>
        <p:nvSpPr>
          <p:cNvPr id="26" name="Text Placeholder 13">
            <a:extLst>
              <a:ext uri="{FF2B5EF4-FFF2-40B4-BE49-F238E27FC236}">
                <a16:creationId xmlns:a16="http://schemas.microsoft.com/office/drawing/2014/main" id="{B6751CBF-5A06-4809-A552-877E4CEC591E}"/>
              </a:ext>
            </a:extLst>
          </p:cNvPr>
          <p:cNvSpPr>
            <a:spLocks noGrp="1"/>
          </p:cNvSpPr>
          <p:nvPr>
            <p:ph type="body" sz="quarter" idx="43" hasCustomPrompt="1"/>
          </p:nvPr>
        </p:nvSpPr>
        <p:spPr>
          <a:xfrm>
            <a:off x="6177914"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a:t>Add text here</a:t>
            </a:r>
          </a:p>
        </p:txBody>
      </p:sp>
      <p:sp>
        <p:nvSpPr>
          <p:cNvPr id="27" name="Text Placeholder 13">
            <a:extLst>
              <a:ext uri="{FF2B5EF4-FFF2-40B4-BE49-F238E27FC236}">
                <a16:creationId xmlns:a16="http://schemas.microsoft.com/office/drawing/2014/main" id="{5F30E5B0-8F1D-43E9-8A30-5A5C1E1F73B0}"/>
              </a:ext>
            </a:extLst>
          </p:cNvPr>
          <p:cNvSpPr>
            <a:spLocks noGrp="1"/>
          </p:cNvSpPr>
          <p:nvPr>
            <p:ph type="body" sz="quarter" idx="44" hasCustomPrompt="1"/>
          </p:nvPr>
        </p:nvSpPr>
        <p:spPr>
          <a:xfrm>
            <a:off x="4781850"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a:t>Add text here</a:t>
            </a:r>
          </a:p>
        </p:txBody>
      </p:sp>
      <p:sp>
        <p:nvSpPr>
          <p:cNvPr id="28" name="Text Placeholder 13">
            <a:extLst>
              <a:ext uri="{FF2B5EF4-FFF2-40B4-BE49-F238E27FC236}">
                <a16:creationId xmlns:a16="http://schemas.microsoft.com/office/drawing/2014/main" id="{1282932A-37A7-4780-BC53-7FFF14D5105C}"/>
              </a:ext>
            </a:extLst>
          </p:cNvPr>
          <p:cNvSpPr>
            <a:spLocks noGrp="1"/>
          </p:cNvSpPr>
          <p:nvPr>
            <p:ph type="body" sz="quarter" idx="45" hasCustomPrompt="1"/>
          </p:nvPr>
        </p:nvSpPr>
        <p:spPr>
          <a:xfrm>
            <a:off x="3385786"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a:t>Add text here</a:t>
            </a:r>
          </a:p>
        </p:txBody>
      </p:sp>
      <p:sp>
        <p:nvSpPr>
          <p:cNvPr id="29" name="Text Placeholder 13">
            <a:extLst>
              <a:ext uri="{FF2B5EF4-FFF2-40B4-BE49-F238E27FC236}">
                <a16:creationId xmlns:a16="http://schemas.microsoft.com/office/drawing/2014/main" id="{585EB451-7D9B-40FC-957B-47CF82BB2C79}"/>
              </a:ext>
            </a:extLst>
          </p:cNvPr>
          <p:cNvSpPr>
            <a:spLocks noGrp="1"/>
          </p:cNvSpPr>
          <p:nvPr>
            <p:ph type="body" sz="quarter" idx="46" hasCustomPrompt="1"/>
          </p:nvPr>
        </p:nvSpPr>
        <p:spPr>
          <a:xfrm>
            <a:off x="1989722"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a:t>Add text here</a:t>
            </a:r>
          </a:p>
        </p:txBody>
      </p:sp>
      <p:sp>
        <p:nvSpPr>
          <p:cNvPr id="30" name="Text Placeholder 13">
            <a:extLst>
              <a:ext uri="{FF2B5EF4-FFF2-40B4-BE49-F238E27FC236}">
                <a16:creationId xmlns:a16="http://schemas.microsoft.com/office/drawing/2014/main" id="{ADE8B7D0-F526-43C9-B4D8-3EBFCD9DACBE}"/>
              </a:ext>
            </a:extLst>
          </p:cNvPr>
          <p:cNvSpPr>
            <a:spLocks noGrp="1"/>
          </p:cNvSpPr>
          <p:nvPr>
            <p:ph type="body" sz="quarter" idx="47" hasCustomPrompt="1"/>
          </p:nvPr>
        </p:nvSpPr>
        <p:spPr>
          <a:xfrm>
            <a:off x="593658" y="3100585"/>
            <a:ext cx="1280160" cy="3078568"/>
          </a:xfrm>
          <a:prstGeom prst="rect">
            <a:avLst/>
          </a:prstGeom>
        </p:spPr>
        <p:txBody>
          <a:bodyPr anchor="t">
            <a:noAutofit/>
          </a:bodyPr>
          <a:lstStyle>
            <a:lvl1pPr marL="0" indent="0" algn="ctr">
              <a:lnSpc>
                <a:spcPct val="100000"/>
              </a:lnSpc>
              <a:spcBef>
                <a:spcPts val="0"/>
              </a:spcBef>
              <a:buNone/>
              <a:defRPr sz="1300" b="0" i="0">
                <a:solidFill>
                  <a:srgbClr val="00558C"/>
                </a:solidFill>
                <a:latin typeface="Arial" charset="0"/>
                <a:ea typeface="Arial" charset="0"/>
                <a:cs typeface="Arial" charset="0"/>
              </a:defRPr>
            </a:lvl1pPr>
          </a:lstStyle>
          <a:p>
            <a:pPr lvl="0"/>
            <a:r>
              <a:rPr lang="en-US"/>
              <a:t>Add text here</a:t>
            </a:r>
          </a:p>
        </p:txBody>
      </p:sp>
      <p:sp>
        <p:nvSpPr>
          <p:cNvPr id="5" name="Text Placeholder 4">
            <a:extLst>
              <a:ext uri="{FF2B5EF4-FFF2-40B4-BE49-F238E27FC236}">
                <a16:creationId xmlns:a16="http://schemas.microsoft.com/office/drawing/2014/main" id="{104BE134-1254-4CEB-8DF5-03BB5648B3EC}"/>
              </a:ext>
            </a:extLst>
          </p:cNvPr>
          <p:cNvSpPr>
            <a:spLocks noGrp="1"/>
          </p:cNvSpPr>
          <p:nvPr>
            <p:ph type="body" sz="quarter" idx="56" hasCustomPrompt="1"/>
          </p:nvPr>
        </p:nvSpPr>
        <p:spPr>
          <a:xfrm>
            <a:off x="1105150" y="2723131"/>
            <a:ext cx="257175" cy="257175"/>
          </a:xfrm>
          <a:prstGeom prst="ellipse">
            <a:avLst/>
          </a:prstGeom>
          <a:solidFill>
            <a:schemeClr val="accent1"/>
          </a:solidFill>
          <a:ln w="12700">
            <a:solidFill>
              <a:schemeClr val="bg2"/>
            </a:solidFill>
          </a:ln>
        </p:spPr>
        <p:txBody>
          <a:bodyPr>
            <a:noAutofit/>
          </a:bodyPr>
          <a:lstStyle>
            <a:lvl1pPr marL="45720" indent="0">
              <a:buNone/>
              <a:defRPr sz="800">
                <a:noFill/>
              </a:defRPr>
            </a:lvl1pPr>
          </a:lstStyle>
          <a:p>
            <a:pPr lvl="0"/>
            <a:r>
              <a:rPr lang="en-US"/>
              <a:t>.</a:t>
            </a:r>
          </a:p>
        </p:txBody>
      </p:sp>
      <p:sp>
        <p:nvSpPr>
          <p:cNvPr id="31" name="Text Placeholder 4">
            <a:extLst>
              <a:ext uri="{FF2B5EF4-FFF2-40B4-BE49-F238E27FC236}">
                <a16:creationId xmlns:a16="http://schemas.microsoft.com/office/drawing/2014/main" id="{1A04F021-081B-4155-9B6E-22124E27EF30}"/>
              </a:ext>
            </a:extLst>
          </p:cNvPr>
          <p:cNvSpPr>
            <a:spLocks noGrp="1"/>
          </p:cNvSpPr>
          <p:nvPr>
            <p:ph type="body" sz="quarter" idx="58" hasCustomPrompt="1"/>
          </p:nvPr>
        </p:nvSpPr>
        <p:spPr>
          <a:xfrm>
            <a:off x="2501214" y="2723131"/>
            <a:ext cx="257175" cy="257175"/>
          </a:xfrm>
          <a:prstGeom prst="ellipse">
            <a:avLst/>
          </a:prstGeom>
          <a:solidFill>
            <a:schemeClr val="accent1"/>
          </a:solidFill>
          <a:ln w="12700">
            <a:solidFill>
              <a:schemeClr val="bg2"/>
            </a:solidFill>
          </a:ln>
        </p:spPr>
        <p:txBody>
          <a:bodyPr>
            <a:noAutofit/>
          </a:bodyPr>
          <a:lstStyle>
            <a:lvl1pPr marL="45720" indent="0">
              <a:buNone/>
              <a:defRPr sz="800">
                <a:noFill/>
              </a:defRPr>
            </a:lvl1pPr>
          </a:lstStyle>
          <a:p>
            <a:pPr lvl="0"/>
            <a:r>
              <a:rPr lang="en-US"/>
              <a:t>.</a:t>
            </a:r>
          </a:p>
        </p:txBody>
      </p:sp>
      <p:sp>
        <p:nvSpPr>
          <p:cNvPr id="32" name="Text Placeholder 4">
            <a:extLst>
              <a:ext uri="{FF2B5EF4-FFF2-40B4-BE49-F238E27FC236}">
                <a16:creationId xmlns:a16="http://schemas.microsoft.com/office/drawing/2014/main" id="{EAE8A6E8-668D-415D-B8C9-3FC8DF483C2E}"/>
              </a:ext>
            </a:extLst>
          </p:cNvPr>
          <p:cNvSpPr>
            <a:spLocks noGrp="1"/>
          </p:cNvSpPr>
          <p:nvPr>
            <p:ph type="body" sz="quarter" idx="59" hasCustomPrompt="1"/>
          </p:nvPr>
        </p:nvSpPr>
        <p:spPr>
          <a:xfrm>
            <a:off x="3897278" y="2723131"/>
            <a:ext cx="257175" cy="257175"/>
          </a:xfrm>
          <a:prstGeom prst="ellipse">
            <a:avLst/>
          </a:prstGeom>
          <a:solidFill>
            <a:schemeClr val="accent1"/>
          </a:solidFill>
          <a:ln w="12700">
            <a:solidFill>
              <a:schemeClr val="bg2"/>
            </a:solidFill>
          </a:ln>
        </p:spPr>
        <p:txBody>
          <a:bodyPr>
            <a:noAutofit/>
          </a:bodyPr>
          <a:lstStyle>
            <a:lvl1pPr marL="45720" indent="0">
              <a:buNone/>
              <a:defRPr sz="800">
                <a:noFill/>
              </a:defRPr>
            </a:lvl1pPr>
          </a:lstStyle>
          <a:p>
            <a:pPr lvl="0"/>
            <a:r>
              <a:rPr lang="en-US"/>
              <a:t>.</a:t>
            </a:r>
          </a:p>
        </p:txBody>
      </p:sp>
      <p:sp>
        <p:nvSpPr>
          <p:cNvPr id="33" name="Text Placeholder 4">
            <a:extLst>
              <a:ext uri="{FF2B5EF4-FFF2-40B4-BE49-F238E27FC236}">
                <a16:creationId xmlns:a16="http://schemas.microsoft.com/office/drawing/2014/main" id="{22A8D89C-A5BC-4926-B6E8-D56E0B193C6D}"/>
              </a:ext>
            </a:extLst>
          </p:cNvPr>
          <p:cNvSpPr>
            <a:spLocks noGrp="1"/>
          </p:cNvSpPr>
          <p:nvPr>
            <p:ph type="body" sz="quarter" idx="60" hasCustomPrompt="1"/>
          </p:nvPr>
        </p:nvSpPr>
        <p:spPr>
          <a:xfrm>
            <a:off x="5293342" y="2723131"/>
            <a:ext cx="257175" cy="257175"/>
          </a:xfrm>
          <a:prstGeom prst="ellipse">
            <a:avLst/>
          </a:prstGeom>
          <a:solidFill>
            <a:schemeClr val="accent1"/>
          </a:solidFill>
          <a:ln w="12700">
            <a:solidFill>
              <a:schemeClr val="bg2"/>
            </a:solidFill>
          </a:ln>
        </p:spPr>
        <p:txBody>
          <a:bodyPr>
            <a:noAutofit/>
          </a:bodyPr>
          <a:lstStyle>
            <a:lvl1pPr marL="45720" indent="0">
              <a:buNone/>
              <a:defRPr sz="800">
                <a:noFill/>
              </a:defRPr>
            </a:lvl1pPr>
          </a:lstStyle>
          <a:p>
            <a:pPr lvl="0"/>
            <a:r>
              <a:rPr lang="en-US"/>
              <a:t>.</a:t>
            </a:r>
          </a:p>
        </p:txBody>
      </p:sp>
      <p:sp>
        <p:nvSpPr>
          <p:cNvPr id="34" name="Text Placeholder 4">
            <a:extLst>
              <a:ext uri="{FF2B5EF4-FFF2-40B4-BE49-F238E27FC236}">
                <a16:creationId xmlns:a16="http://schemas.microsoft.com/office/drawing/2014/main" id="{458BCB63-9C79-4E72-98B2-4E25CB47DFE3}"/>
              </a:ext>
            </a:extLst>
          </p:cNvPr>
          <p:cNvSpPr>
            <a:spLocks noGrp="1"/>
          </p:cNvSpPr>
          <p:nvPr>
            <p:ph type="body" sz="quarter" idx="61" hasCustomPrompt="1"/>
          </p:nvPr>
        </p:nvSpPr>
        <p:spPr>
          <a:xfrm>
            <a:off x="6689406" y="2723131"/>
            <a:ext cx="257175" cy="257175"/>
          </a:xfrm>
          <a:prstGeom prst="ellipse">
            <a:avLst/>
          </a:prstGeom>
          <a:solidFill>
            <a:schemeClr val="accent1"/>
          </a:solidFill>
          <a:ln w="12700">
            <a:solidFill>
              <a:schemeClr val="bg2"/>
            </a:solidFill>
          </a:ln>
        </p:spPr>
        <p:txBody>
          <a:bodyPr>
            <a:noAutofit/>
          </a:bodyPr>
          <a:lstStyle>
            <a:lvl1pPr marL="45720" indent="0">
              <a:buNone/>
              <a:defRPr sz="800">
                <a:noFill/>
              </a:defRPr>
            </a:lvl1pPr>
          </a:lstStyle>
          <a:p>
            <a:pPr lvl="0"/>
            <a:r>
              <a:rPr lang="en-US"/>
              <a:t>.</a:t>
            </a:r>
          </a:p>
        </p:txBody>
      </p:sp>
      <p:sp>
        <p:nvSpPr>
          <p:cNvPr id="35" name="Text Placeholder 4">
            <a:extLst>
              <a:ext uri="{FF2B5EF4-FFF2-40B4-BE49-F238E27FC236}">
                <a16:creationId xmlns:a16="http://schemas.microsoft.com/office/drawing/2014/main" id="{A8A6129F-A1B1-4F2B-A299-E9FD34C45246}"/>
              </a:ext>
            </a:extLst>
          </p:cNvPr>
          <p:cNvSpPr>
            <a:spLocks noGrp="1"/>
          </p:cNvSpPr>
          <p:nvPr>
            <p:ph type="body" sz="quarter" idx="62" hasCustomPrompt="1"/>
          </p:nvPr>
        </p:nvSpPr>
        <p:spPr>
          <a:xfrm>
            <a:off x="8085470" y="2723131"/>
            <a:ext cx="257175" cy="257175"/>
          </a:xfrm>
          <a:prstGeom prst="ellipse">
            <a:avLst/>
          </a:prstGeom>
          <a:solidFill>
            <a:schemeClr val="accent1"/>
          </a:solidFill>
          <a:ln w="12700">
            <a:solidFill>
              <a:schemeClr val="bg2"/>
            </a:solidFill>
          </a:ln>
        </p:spPr>
        <p:txBody>
          <a:bodyPr>
            <a:noAutofit/>
          </a:bodyPr>
          <a:lstStyle>
            <a:lvl1pPr marL="45720" indent="0">
              <a:buNone/>
              <a:defRPr sz="800">
                <a:noFill/>
              </a:defRPr>
            </a:lvl1pPr>
          </a:lstStyle>
          <a:p>
            <a:pPr lvl="0"/>
            <a:r>
              <a:rPr lang="en-US"/>
              <a:t>.</a:t>
            </a:r>
          </a:p>
        </p:txBody>
      </p:sp>
      <p:sp>
        <p:nvSpPr>
          <p:cNvPr id="36" name="Text Placeholder 4">
            <a:extLst>
              <a:ext uri="{FF2B5EF4-FFF2-40B4-BE49-F238E27FC236}">
                <a16:creationId xmlns:a16="http://schemas.microsoft.com/office/drawing/2014/main" id="{BB3B6D74-E2B4-4FF3-9DF1-CA0FA954182C}"/>
              </a:ext>
            </a:extLst>
          </p:cNvPr>
          <p:cNvSpPr>
            <a:spLocks noGrp="1"/>
          </p:cNvSpPr>
          <p:nvPr>
            <p:ph type="body" sz="quarter" idx="63" hasCustomPrompt="1"/>
          </p:nvPr>
        </p:nvSpPr>
        <p:spPr>
          <a:xfrm>
            <a:off x="9433611" y="2723131"/>
            <a:ext cx="257175" cy="257175"/>
          </a:xfrm>
          <a:prstGeom prst="ellipse">
            <a:avLst/>
          </a:prstGeom>
          <a:solidFill>
            <a:schemeClr val="accent1"/>
          </a:solidFill>
          <a:ln w="12700">
            <a:solidFill>
              <a:schemeClr val="bg2"/>
            </a:solidFill>
          </a:ln>
        </p:spPr>
        <p:txBody>
          <a:bodyPr>
            <a:noAutofit/>
          </a:bodyPr>
          <a:lstStyle>
            <a:lvl1pPr marL="45720" indent="0">
              <a:buNone/>
              <a:defRPr sz="800">
                <a:noFill/>
              </a:defRPr>
            </a:lvl1pPr>
          </a:lstStyle>
          <a:p>
            <a:pPr lvl="0"/>
            <a:r>
              <a:rPr lang="en-US"/>
              <a:t>.</a:t>
            </a:r>
          </a:p>
        </p:txBody>
      </p:sp>
      <p:sp>
        <p:nvSpPr>
          <p:cNvPr id="37" name="Text Placeholder 4">
            <a:extLst>
              <a:ext uri="{FF2B5EF4-FFF2-40B4-BE49-F238E27FC236}">
                <a16:creationId xmlns:a16="http://schemas.microsoft.com/office/drawing/2014/main" id="{CB0D2358-1AFE-4692-AD8F-15950AD2736E}"/>
              </a:ext>
            </a:extLst>
          </p:cNvPr>
          <p:cNvSpPr>
            <a:spLocks noGrp="1"/>
          </p:cNvSpPr>
          <p:nvPr>
            <p:ph type="body" sz="quarter" idx="64" hasCustomPrompt="1"/>
          </p:nvPr>
        </p:nvSpPr>
        <p:spPr>
          <a:xfrm>
            <a:off x="10829675" y="2723131"/>
            <a:ext cx="257175" cy="257175"/>
          </a:xfrm>
          <a:prstGeom prst="ellipse">
            <a:avLst/>
          </a:prstGeom>
          <a:solidFill>
            <a:schemeClr val="accent1"/>
          </a:solidFill>
          <a:ln w="12700">
            <a:solidFill>
              <a:schemeClr val="bg2"/>
            </a:solidFill>
          </a:ln>
        </p:spPr>
        <p:txBody>
          <a:bodyPr>
            <a:noAutofit/>
          </a:bodyPr>
          <a:lstStyle>
            <a:lvl1pPr marL="45720" indent="0">
              <a:buNone/>
              <a:defRPr sz="800">
                <a:noFill/>
              </a:defRPr>
            </a:lvl1pPr>
          </a:lstStyle>
          <a:p>
            <a:pPr lvl="0"/>
            <a:r>
              <a:rPr lang="en-US"/>
              <a:t>.</a:t>
            </a:r>
          </a:p>
        </p:txBody>
      </p:sp>
    </p:spTree>
    <p:extLst>
      <p:ext uri="{BB962C8B-B14F-4D97-AF65-F5344CB8AC3E}">
        <p14:creationId xmlns:p14="http://schemas.microsoft.com/office/powerpoint/2010/main" val="2450632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s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3" name="Text Placeholder 6">
            <a:extLst>
              <a:ext uri="{FF2B5EF4-FFF2-40B4-BE49-F238E27FC236}">
                <a16:creationId xmlns:a16="http://schemas.microsoft.com/office/drawing/2014/main" id="{BA2B4C42-5EE8-4776-9FD8-42810F9A509B}"/>
              </a:ext>
            </a:extLst>
          </p:cNvPr>
          <p:cNvSpPr>
            <a:spLocks noGrp="1"/>
          </p:cNvSpPr>
          <p:nvPr>
            <p:ph type="body" sz="quarter" idx="31"/>
          </p:nvPr>
        </p:nvSpPr>
        <p:spPr>
          <a:xfrm>
            <a:off x="8652614" y="3777071"/>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54" name="Text Placeholder 6">
            <a:extLst>
              <a:ext uri="{FF2B5EF4-FFF2-40B4-BE49-F238E27FC236}">
                <a16:creationId xmlns:a16="http://schemas.microsoft.com/office/drawing/2014/main" id="{B3B78C0D-DBDA-4B0C-B823-93001F0AF9E2}"/>
              </a:ext>
            </a:extLst>
          </p:cNvPr>
          <p:cNvSpPr>
            <a:spLocks noGrp="1"/>
          </p:cNvSpPr>
          <p:nvPr>
            <p:ph type="body" sz="quarter" idx="32"/>
          </p:nvPr>
        </p:nvSpPr>
        <p:spPr>
          <a:xfrm>
            <a:off x="5346215" y="3777071"/>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52" name="Text Placeholder 6">
            <a:extLst>
              <a:ext uri="{FF2B5EF4-FFF2-40B4-BE49-F238E27FC236}">
                <a16:creationId xmlns:a16="http://schemas.microsoft.com/office/drawing/2014/main" id="{88657887-E3F5-4801-B946-DFE2A6E7E92B}"/>
              </a:ext>
            </a:extLst>
          </p:cNvPr>
          <p:cNvSpPr>
            <a:spLocks noGrp="1"/>
          </p:cNvSpPr>
          <p:nvPr>
            <p:ph type="body" sz="quarter" idx="30"/>
          </p:nvPr>
        </p:nvSpPr>
        <p:spPr>
          <a:xfrm>
            <a:off x="8652614" y="1147575"/>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7" name="Text Placeholder 6">
            <a:extLst>
              <a:ext uri="{FF2B5EF4-FFF2-40B4-BE49-F238E27FC236}">
                <a16:creationId xmlns:a16="http://schemas.microsoft.com/office/drawing/2014/main" id="{C3CDFAF7-1046-4B15-8FCC-A6A21242B429}"/>
              </a:ext>
            </a:extLst>
          </p:cNvPr>
          <p:cNvSpPr>
            <a:spLocks noGrp="1"/>
          </p:cNvSpPr>
          <p:nvPr>
            <p:ph type="body" sz="quarter" idx="29"/>
          </p:nvPr>
        </p:nvSpPr>
        <p:spPr>
          <a:xfrm>
            <a:off x="5346215" y="1147575"/>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9" name="Title 8">
            <a:extLst>
              <a:ext uri="{FF2B5EF4-FFF2-40B4-BE49-F238E27FC236}">
                <a16:creationId xmlns:a16="http://schemas.microsoft.com/office/drawing/2014/main" id="{7A63EE89-B907-42CE-A093-BDAF5620B47A}"/>
              </a:ext>
            </a:extLst>
          </p:cNvPr>
          <p:cNvSpPr>
            <a:spLocks noGrp="1"/>
          </p:cNvSpPr>
          <p:nvPr userDrawn="1">
            <p:ph type="title" hasCustomPrompt="1"/>
          </p:nvPr>
        </p:nvSpPr>
        <p:spPr>
          <a:xfrm>
            <a:off x="838201" y="594795"/>
            <a:ext cx="10826150" cy="576980"/>
          </a:xfrm>
        </p:spPr>
        <p:txBody>
          <a:bodyPr>
            <a:noAutofit/>
          </a:bodyPr>
          <a:lstStyle>
            <a:lvl1pPr>
              <a:defRPr>
                <a:solidFill>
                  <a:schemeClr val="bg2"/>
                </a:solidFill>
              </a:defRPr>
            </a:lvl1p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4"/>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userDrawn="1">
            <p:ph type="body" sz="quarter" idx="14" hasCustomPrompt="1"/>
          </p:nvPr>
        </p:nvSpPr>
        <p:spPr>
          <a:xfrm>
            <a:off x="5307703"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userDrawn="1">
            <p:ph type="body" sz="quarter" idx="15" hasCustomPrompt="1"/>
          </p:nvPr>
        </p:nvSpPr>
        <p:spPr>
          <a:xfrm>
            <a:off x="5314466"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userDrawn="1">
            <p:ph type="body" sz="quarter" idx="16" hasCustomPrompt="1"/>
          </p:nvPr>
        </p:nvSpPr>
        <p:spPr>
          <a:xfrm>
            <a:off x="8635368" y="1976148"/>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userDrawn="1">
            <p:ph type="body" sz="quarter" idx="17" hasCustomPrompt="1"/>
          </p:nvPr>
        </p:nvSpPr>
        <p:spPr>
          <a:xfrm>
            <a:off x="8642130" y="2849145"/>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userDrawn="1">
            <p:ph type="body" sz="quarter" idx="18" hasCustomPrompt="1"/>
          </p:nvPr>
        </p:nvSpPr>
        <p:spPr>
          <a:xfrm>
            <a:off x="5307703"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userDrawn="1">
            <p:ph type="body" sz="quarter" idx="19" hasCustomPrompt="1"/>
          </p:nvPr>
        </p:nvSpPr>
        <p:spPr>
          <a:xfrm>
            <a:off x="5314466"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userDrawn="1">
            <p:ph type="body" sz="quarter" idx="20" hasCustomPrompt="1"/>
          </p:nvPr>
        </p:nvSpPr>
        <p:spPr>
          <a:xfrm>
            <a:off x="8635368" y="4592316"/>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userDrawn="1">
            <p:ph type="body" sz="quarter" idx="21" hasCustomPrompt="1"/>
          </p:nvPr>
        </p:nvSpPr>
        <p:spPr>
          <a:xfrm>
            <a:off x="8642130" y="5465312"/>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3" name="Text Placeholder 3">
            <a:extLst>
              <a:ext uri="{FF2B5EF4-FFF2-40B4-BE49-F238E27FC236}">
                <a16:creationId xmlns:a16="http://schemas.microsoft.com/office/drawing/2014/main" id="{B7BAA53A-3018-47C8-A443-26EAD3821A8A}"/>
              </a:ext>
            </a:extLst>
          </p:cNvPr>
          <p:cNvSpPr>
            <a:spLocks noGrp="1"/>
          </p:cNvSpPr>
          <p:nvPr userDrawn="1">
            <p:ph type="body" sz="quarter" idx="23"/>
          </p:nvPr>
        </p:nvSpPr>
        <p:spPr>
          <a:xfrm>
            <a:off x="835389" y="1524764"/>
            <a:ext cx="4447176" cy="4831586"/>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9">
            <a:extLst>
              <a:ext uri="{FF2B5EF4-FFF2-40B4-BE49-F238E27FC236}">
                <a16:creationId xmlns:a16="http://schemas.microsoft.com/office/drawing/2014/main" id="{DEE60AF0-421C-4DD4-B32D-4C0BAC2EEDE0}"/>
              </a:ext>
            </a:extLst>
          </p:cNvPr>
          <p:cNvSpPr>
            <a:spLocks noGrp="1"/>
          </p:cNvSpPr>
          <p:nvPr userDrawn="1">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31" name="Picture 30">
            <a:extLst>
              <a:ext uri="{FF2B5EF4-FFF2-40B4-BE49-F238E27FC236}">
                <a16:creationId xmlns:a16="http://schemas.microsoft.com/office/drawing/2014/main" id="{80C72869-0A8E-4C8C-8763-3E0676EE21B3}"/>
              </a:ext>
            </a:extLst>
          </p:cNvPr>
          <p:cNvPicPr>
            <a:picLocks noChangeAspect="1"/>
          </p:cNvPicPr>
          <p:nvPr userDrawn="1"/>
        </p:nvPicPr>
        <p:blipFill>
          <a:blip r:embed="rId5">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Tree>
    <p:extLst>
      <p:ext uri="{BB962C8B-B14F-4D97-AF65-F5344CB8AC3E}">
        <p14:creationId xmlns:p14="http://schemas.microsoft.com/office/powerpoint/2010/main" val="40040358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 - WHITE BG">
    <p:bg>
      <p:bgPr>
        <a:solidFill>
          <a:schemeClr val="bg1"/>
        </a:solidFill>
        <a:effectLst/>
      </p:bgPr>
    </p:bg>
    <p:spTree>
      <p:nvGrpSpPr>
        <p:cNvPr id="1" name=""/>
        <p:cNvGrpSpPr/>
        <p:nvPr/>
      </p:nvGrpSpPr>
      <p:grpSpPr>
        <a:xfrm>
          <a:off x="0" y="0"/>
          <a:ext cx="0" cy="0"/>
          <a:chOff x="0" y="0"/>
          <a:chExt cx="0" cy="0"/>
        </a:xfrm>
      </p:grpSpPr>
      <p:sp>
        <p:nvSpPr>
          <p:cNvPr id="50" name="Text Placeholder 6">
            <a:extLst>
              <a:ext uri="{FF2B5EF4-FFF2-40B4-BE49-F238E27FC236}">
                <a16:creationId xmlns:a16="http://schemas.microsoft.com/office/drawing/2014/main" id="{FA0F0194-69F6-4273-A95F-E8D29A6318B6}"/>
              </a:ext>
            </a:extLst>
          </p:cNvPr>
          <p:cNvSpPr>
            <a:spLocks noGrp="1"/>
          </p:cNvSpPr>
          <p:nvPr>
            <p:ph type="body" sz="quarter" idx="31"/>
          </p:nvPr>
        </p:nvSpPr>
        <p:spPr>
          <a:xfrm>
            <a:off x="8652614" y="3777071"/>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51" name="Text Placeholder 6">
            <a:extLst>
              <a:ext uri="{FF2B5EF4-FFF2-40B4-BE49-F238E27FC236}">
                <a16:creationId xmlns:a16="http://schemas.microsoft.com/office/drawing/2014/main" id="{7F1FFF88-26F4-4E7C-9FE6-B0E0C468661E}"/>
              </a:ext>
            </a:extLst>
          </p:cNvPr>
          <p:cNvSpPr>
            <a:spLocks noGrp="1"/>
          </p:cNvSpPr>
          <p:nvPr>
            <p:ph type="body" sz="quarter" idx="32"/>
          </p:nvPr>
        </p:nvSpPr>
        <p:spPr>
          <a:xfrm>
            <a:off x="5346215" y="3777071"/>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52" name="Text Placeholder 6">
            <a:extLst>
              <a:ext uri="{FF2B5EF4-FFF2-40B4-BE49-F238E27FC236}">
                <a16:creationId xmlns:a16="http://schemas.microsoft.com/office/drawing/2014/main" id="{00BC6FE2-D416-4052-8228-5F67CD159B18}"/>
              </a:ext>
            </a:extLst>
          </p:cNvPr>
          <p:cNvSpPr>
            <a:spLocks noGrp="1"/>
          </p:cNvSpPr>
          <p:nvPr>
            <p:ph type="body" sz="quarter" idx="30"/>
          </p:nvPr>
        </p:nvSpPr>
        <p:spPr>
          <a:xfrm>
            <a:off x="8652614" y="1147575"/>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53" name="Text Placeholder 6">
            <a:extLst>
              <a:ext uri="{FF2B5EF4-FFF2-40B4-BE49-F238E27FC236}">
                <a16:creationId xmlns:a16="http://schemas.microsoft.com/office/drawing/2014/main" id="{104EC192-03DE-4608-8E0B-9BC2CD30E36A}"/>
              </a:ext>
            </a:extLst>
          </p:cNvPr>
          <p:cNvSpPr>
            <a:spLocks noGrp="1"/>
          </p:cNvSpPr>
          <p:nvPr>
            <p:ph type="body" sz="quarter" idx="29"/>
          </p:nvPr>
        </p:nvSpPr>
        <p:spPr>
          <a:xfrm>
            <a:off x="5346215" y="1147575"/>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5"/>
            <a:ext cx="10826150" cy="548980"/>
          </a:xfrm>
        </p:spPr>
        <p:txBody>
          <a:bodyPr>
            <a:noAutofit/>
          </a:bodyPr>
          <a:lstStyle>
            <a:lvl1pPr>
              <a:defRPr>
                <a:solidFill>
                  <a:schemeClr val="accent1"/>
                </a:solidFill>
              </a:defRPr>
            </a:lvl1p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p:ph type="body" sz="quarter" idx="14" hasCustomPrompt="1"/>
          </p:nvPr>
        </p:nvSpPr>
        <p:spPr>
          <a:xfrm>
            <a:off x="5275804"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p:ph type="body" sz="quarter" idx="15" hasCustomPrompt="1"/>
          </p:nvPr>
        </p:nvSpPr>
        <p:spPr>
          <a:xfrm>
            <a:off x="5282567"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p:ph type="body" sz="quarter" idx="16" hasCustomPrompt="1"/>
          </p:nvPr>
        </p:nvSpPr>
        <p:spPr>
          <a:xfrm>
            <a:off x="8635368" y="1980224"/>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p:ph type="body" sz="quarter" idx="17" hasCustomPrompt="1"/>
          </p:nvPr>
        </p:nvSpPr>
        <p:spPr>
          <a:xfrm>
            <a:off x="8642130" y="2853221"/>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p:ph type="body" sz="quarter" idx="18" hasCustomPrompt="1"/>
          </p:nvPr>
        </p:nvSpPr>
        <p:spPr>
          <a:xfrm>
            <a:off x="5275804"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p:ph type="body" sz="quarter" idx="19" hasCustomPrompt="1"/>
          </p:nvPr>
        </p:nvSpPr>
        <p:spPr>
          <a:xfrm>
            <a:off x="5282567"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p:ph type="body" sz="quarter" idx="20" hasCustomPrompt="1"/>
          </p:nvPr>
        </p:nvSpPr>
        <p:spPr>
          <a:xfrm>
            <a:off x="8635368" y="4596392"/>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p:ph type="body" sz="quarter" idx="21" hasCustomPrompt="1"/>
          </p:nvPr>
        </p:nvSpPr>
        <p:spPr>
          <a:xfrm>
            <a:off x="8642130" y="5469388"/>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3" name="Text Placeholder 3">
            <a:extLst>
              <a:ext uri="{FF2B5EF4-FFF2-40B4-BE49-F238E27FC236}">
                <a16:creationId xmlns:a16="http://schemas.microsoft.com/office/drawing/2014/main" id="{FAB71782-1616-4C0E-9E81-B9A0A46045B4}"/>
              </a:ext>
            </a:extLst>
          </p:cNvPr>
          <p:cNvSpPr>
            <a:spLocks noGrp="1"/>
          </p:cNvSpPr>
          <p:nvPr>
            <p:ph type="body" sz="quarter" idx="23"/>
          </p:nvPr>
        </p:nvSpPr>
        <p:spPr>
          <a:xfrm>
            <a:off x="835389" y="1524764"/>
            <a:ext cx="4447176"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19">
            <a:extLst>
              <a:ext uri="{FF2B5EF4-FFF2-40B4-BE49-F238E27FC236}">
                <a16:creationId xmlns:a16="http://schemas.microsoft.com/office/drawing/2014/main" id="{F3F2FA55-2277-4FF0-8685-2DDAE0EA601D}"/>
              </a:ext>
            </a:extLst>
          </p:cNvPr>
          <p:cNvSpPr>
            <a:spLocks noGrp="1"/>
          </p:cNvSpPr>
          <p:nvPr>
            <p:ph type="body" sz="quarter" idx="24"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34986778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cons - 6">
    <p:spTree>
      <p:nvGrpSpPr>
        <p:cNvPr id="1" name=""/>
        <p:cNvGrpSpPr/>
        <p:nvPr/>
      </p:nvGrpSpPr>
      <p:grpSpPr>
        <a:xfrm>
          <a:off x="0" y="0"/>
          <a:ext cx="0" cy="0"/>
          <a:chOff x="0" y="0"/>
          <a:chExt cx="0" cy="0"/>
        </a:xfrm>
      </p:grpSpPr>
      <p:sp>
        <p:nvSpPr>
          <p:cNvPr id="67" name="Text Placeholder 6">
            <a:extLst>
              <a:ext uri="{FF2B5EF4-FFF2-40B4-BE49-F238E27FC236}">
                <a16:creationId xmlns:a16="http://schemas.microsoft.com/office/drawing/2014/main" id="{5D3907D4-BC62-4392-B9C6-3424883065FA}"/>
              </a:ext>
            </a:extLst>
          </p:cNvPr>
          <p:cNvSpPr>
            <a:spLocks noGrp="1"/>
          </p:cNvSpPr>
          <p:nvPr>
            <p:ph type="body" sz="quarter" idx="38" hasCustomPrompt="1"/>
          </p:nvPr>
        </p:nvSpPr>
        <p:spPr>
          <a:xfrm>
            <a:off x="1140337" y="3777071"/>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8" name="Text Placeholder 6">
            <a:extLst>
              <a:ext uri="{FF2B5EF4-FFF2-40B4-BE49-F238E27FC236}">
                <a16:creationId xmlns:a16="http://schemas.microsoft.com/office/drawing/2014/main" id="{2AD06BBC-62E3-44AD-A263-7AD31AC04EA2}"/>
              </a:ext>
            </a:extLst>
          </p:cNvPr>
          <p:cNvSpPr>
            <a:spLocks noGrp="1"/>
          </p:cNvSpPr>
          <p:nvPr>
            <p:ph type="body" sz="quarter" idx="39" hasCustomPrompt="1"/>
          </p:nvPr>
        </p:nvSpPr>
        <p:spPr>
          <a:xfrm>
            <a:off x="1140337" y="1147575"/>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5" name="Text Placeholder 6">
            <a:extLst>
              <a:ext uri="{FF2B5EF4-FFF2-40B4-BE49-F238E27FC236}">
                <a16:creationId xmlns:a16="http://schemas.microsoft.com/office/drawing/2014/main" id="{FF20A6B8-E952-492E-8549-1767F372A842}"/>
              </a:ext>
            </a:extLst>
          </p:cNvPr>
          <p:cNvSpPr>
            <a:spLocks noGrp="1"/>
          </p:cNvSpPr>
          <p:nvPr>
            <p:ph type="body" sz="quarter" idx="34" hasCustomPrompt="1"/>
          </p:nvPr>
        </p:nvSpPr>
        <p:spPr>
          <a:xfrm>
            <a:off x="7884609" y="3777071"/>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6" name="Text Placeholder 6">
            <a:extLst>
              <a:ext uri="{FF2B5EF4-FFF2-40B4-BE49-F238E27FC236}">
                <a16:creationId xmlns:a16="http://schemas.microsoft.com/office/drawing/2014/main" id="{67F210F6-63F1-46F6-9B00-F43334D13D52}"/>
              </a:ext>
            </a:extLst>
          </p:cNvPr>
          <p:cNvSpPr>
            <a:spLocks noGrp="1"/>
          </p:cNvSpPr>
          <p:nvPr>
            <p:ph type="body" sz="quarter" idx="35" hasCustomPrompt="1"/>
          </p:nvPr>
        </p:nvSpPr>
        <p:spPr>
          <a:xfrm>
            <a:off x="4525045" y="3777071"/>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7" name="Text Placeholder 6">
            <a:extLst>
              <a:ext uri="{FF2B5EF4-FFF2-40B4-BE49-F238E27FC236}">
                <a16:creationId xmlns:a16="http://schemas.microsoft.com/office/drawing/2014/main" id="{D38CE1E2-890C-433C-A146-BF8BDFF6CA5F}"/>
              </a:ext>
            </a:extLst>
          </p:cNvPr>
          <p:cNvSpPr>
            <a:spLocks noGrp="1"/>
          </p:cNvSpPr>
          <p:nvPr>
            <p:ph type="body" sz="quarter" idx="36" hasCustomPrompt="1"/>
          </p:nvPr>
        </p:nvSpPr>
        <p:spPr>
          <a:xfrm>
            <a:off x="7884609" y="1147575"/>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6" name="Text Placeholder 6">
            <a:extLst>
              <a:ext uri="{FF2B5EF4-FFF2-40B4-BE49-F238E27FC236}">
                <a16:creationId xmlns:a16="http://schemas.microsoft.com/office/drawing/2014/main" id="{DBEAC7EC-4962-4B58-AB1E-9968066C5356}"/>
              </a:ext>
            </a:extLst>
          </p:cNvPr>
          <p:cNvSpPr>
            <a:spLocks noGrp="1"/>
          </p:cNvSpPr>
          <p:nvPr>
            <p:ph type="body" sz="quarter" idx="37" hasCustomPrompt="1"/>
          </p:nvPr>
        </p:nvSpPr>
        <p:spPr>
          <a:xfrm>
            <a:off x="4525045" y="1147575"/>
            <a:ext cx="3200400" cy="2554287"/>
          </a:xfrm>
          <a:blipFill>
            <a:blip r:embed="rId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9" name="Title 8">
            <a:extLst>
              <a:ext uri="{FF2B5EF4-FFF2-40B4-BE49-F238E27FC236}">
                <a16:creationId xmlns:a16="http://schemas.microsoft.com/office/drawing/2014/main" id="{7A63EE89-B907-42CE-A093-BDAF5620B47A}"/>
              </a:ext>
            </a:extLst>
          </p:cNvPr>
          <p:cNvSpPr>
            <a:spLocks noGrp="1"/>
          </p:cNvSpPr>
          <p:nvPr userDrawn="1">
            <p:ph type="title" hasCustomPrompt="1"/>
          </p:nvPr>
        </p:nvSpPr>
        <p:spPr>
          <a:xfrm>
            <a:off x="838201" y="594794"/>
            <a:ext cx="10826150" cy="536889"/>
          </a:xfrm>
        </p:spPr>
        <p:txBody>
          <a:bodyPr>
            <a:noAutofit/>
          </a:bodyPr>
          <a:lstStyle>
            <a:lvl1pPr>
              <a:defRPr/>
            </a:lvl1p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userDrawn="1">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userDrawn="1">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userDrawn="1">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userDrawn="1">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userDrawn="1">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userDrawn="1">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userDrawn="1">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userDrawn="1">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userDrawn="1">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userDrawn="1">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userDrawn="1">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userDrawn="1">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userDrawn="1">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2989945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Alternativ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15B4-BBAA-4FB9-BA30-9B8B2A85C317}"/>
              </a:ext>
            </a:extLst>
          </p:cNvPr>
          <p:cNvSpPr>
            <a:spLocks noGrp="1"/>
          </p:cNvSpPr>
          <p:nvPr>
            <p:ph type="ctrTitle"/>
          </p:nvPr>
        </p:nvSpPr>
        <p:spPr>
          <a:xfrm>
            <a:off x="679369" y="1532217"/>
            <a:ext cx="10833262" cy="2332320"/>
          </a:xfrm>
        </p:spPr>
        <p:txBody>
          <a:bodyPr anchor="b">
            <a:noAutofit/>
          </a:bodyPr>
          <a:lstStyle>
            <a:lvl1pPr algn="ctr">
              <a:defRPr sz="4500" cap="none"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1609073-81D1-4E02-9B27-06D9A62F3DB9}"/>
              </a:ext>
            </a:extLst>
          </p:cNvPr>
          <p:cNvSpPr>
            <a:spLocks noGrp="1"/>
          </p:cNvSpPr>
          <p:nvPr>
            <p:ph type="subTitle" idx="1"/>
          </p:nvPr>
        </p:nvSpPr>
        <p:spPr>
          <a:xfrm>
            <a:off x="679369" y="4005356"/>
            <a:ext cx="10833262" cy="1252444"/>
          </a:xfrm>
          <a:prstGeom prst="rect">
            <a:avLst/>
          </a:prstGeom>
        </p:spPr>
        <p:txBody>
          <a:bodyPr>
            <a:noAutofit/>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Slide Number Placeholder 6">
            <a:extLst>
              <a:ext uri="{FF2B5EF4-FFF2-40B4-BE49-F238E27FC236}">
                <a16:creationId xmlns:a16="http://schemas.microsoft.com/office/drawing/2014/main" id="{5C7026EB-1164-44D6-8932-443DC91D4DA2}"/>
              </a:ext>
            </a:extLst>
          </p:cNvPr>
          <p:cNvSpPr>
            <a:spLocks noGrp="1"/>
          </p:cNvSpPr>
          <p:nvPr>
            <p:ph type="sldNum" sz="quarter" idx="10"/>
          </p:nvPr>
        </p:nvSpPr>
        <p:spPr>
          <a:xfrm>
            <a:off x="11326439" y="6356350"/>
            <a:ext cx="613311" cy="365125"/>
          </a:xfrm>
          <a:prstGeom prst="rect">
            <a:avLst/>
          </a:prstGeom>
        </p:spPr>
        <p:txBody>
          <a:bodyPr/>
          <a:lstStyle/>
          <a:p>
            <a:fld id="{151725ED-AB00-4B02-A764-80C23BBB66A4}" type="slidenum">
              <a:rPr lang="en-US" smtClean="0"/>
              <a:pPr/>
              <a:t>‹#›</a:t>
            </a:fld>
            <a:endParaRPr lang="en-US"/>
          </a:p>
        </p:txBody>
      </p:sp>
      <p:sp>
        <p:nvSpPr>
          <p:cNvPr id="8" name="Rectangle 7">
            <a:extLst>
              <a:ext uri="{FF2B5EF4-FFF2-40B4-BE49-F238E27FC236}">
                <a16:creationId xmlns:a16="http://schemas.microsoft.com/office/drawing/2014/main" id="{DF06D7E4-54A0-48AE-B033-9AA4EA13E01A}"/>
              </a:ext>
            </a:extLst>
          </p:cNvPr>
          <p:cNvSpPr/>
          <p:nvPr userDrawn="1"/>
        </p:nvSpPr>
        <p:spPr>
          <a:xfrm>
            <a:off x="-1" y="5398618"/>
            <a:ext cx="12192001" cy="14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54">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6601C68-438B-4A09-98F9-3C83A8EABF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94078" y="5861298"/>
            <a:ext cx="2651034" cy="543568"/>
          </a:xfrm>
          <a:prstGeom prst="rect">
            <a:avLst/>
          </a:prstGeom>
        </p:spPr>
      </p:pic>
      <p:sp>
        <p:nvSpPr>
          <p:cNvPr id="11" name="Picture Placeholder 17">
            <a:extLst>
              <a:ext uri="{FF2B5EF4-FFF2-40B4-BE49-F238E27FC236}">
                <a16:creationId xmlns:a16="http://schemas.microsoft.com/office/drawing/2014/main" id="{66E3F185-D024-4FD4-A86A-0586824EE947}"/>
              </a:ext>
            </a:extLst>
          </p:cNvPr>
          <p:cNvSpPr>
            <a:spLocks noGrp="1"/>
          </p:cNvSpPr>
          <p:nvPr>
            <p:ph type="pic" sz="quarter" idx="14"/>
          </p:nvPr>
        </p:nvSpPr>
        <p:spPr>
          <a:xfrm>
            <a:off x="546888" y="5693973"/>
            <a:ext cx="964449" cy="868006"/>
          </a:xfrm>
          <a:prstGeom prst="rect">
            <a:avLst/>
          </a:prstGeom>
          <a:solidFill>
            <a:schemeClr val="bg1"/>
          </a:solidFill>
        </p:spPr>
        <p:txBody>
          <a:bodyPr>
            <a:normAutofit/>
          </a:bodyPr>
          <a:lstStyle>
            <a:lvl1pPr>
              <a:defRPr sz="1400">
                <a:solidFill>
                  <a:schemeClr val="accent5"/>
                </a:solidFill>
                <a:latin typeface="Arial" panose="020B0604020202020204" pitchFamily="34" charset="0"/>
                <a:cs typeface="Arial" panose="020B0604020202020204" pitchFamily="34" charset="0"/>
              </a:defRPr>
            </a:lvl1pPr>
          </a:lstStyle>
          <a:p>
            <a:pPr marL="205732" marR="0" lvl="0" indent="-205732" algn="l" defTabSz="822928" rtl="0" eaLnBrk="1" fontAlgn="auto" latinLnBrk="0" hangingPunct="1">
              <a:lnSpc>
                <a:spcPct val="90000"/>
              </a:lnSpc>
              <a:spcBef>
                <a:spcPts val="900"/>
              </a:spcBef>
              <a:spcAft>
                <a:spcPts val="0"/>
              </a:spcAft>
              <a:buClrTx/>
              <a:buSzTx/>
              <a:buFont typeface="Calibri" panose="020F0502020204030204" charset="0"/>
              <a:buNone/>
              <a:tabLst/>
              <a:defRPr/>
            </a:pPr>
            <a:endParaRPr lang="en-US"/>
          </a:p>
        </p:txBody>
      </p:sp>
      <p:sp>
        <p:nvSpPr>
          <p:cNvPr id="12" name="Text Placeholder 19">
            <a:extLst>
              <a:ext uri="{FF2B5EF4-FFF2-40B4-BE49-F238E27FC236}">
                <a16:creationId xmlns:a16="http://schemas.microsoft.com/office/drawing/2014/main" id="{DCD5E721-035D-4FD4-989E-3F2FD69E0809}"/>
              </a:ext>
            </a:extLst>
          </p:cNvPr>
          <p:cNvSpPr>
            <a:spLocks noGrp="1"/>
          </p:cNvSpPr>
          <p:nvPr>
            <p:ph type="body" sz="quarter" idx="15" hasCustomPrompt="1"/>
          </p:nvPr>
        </p:nvSpPr>
        <p:spPr>
          <a:xfrm>
            <a:off x="1688835" y="5694503"/>
            <a:ext cx="6493393" cy="310238"/>
          </a:xfrm>
          <a:prstGeom prst="rect">
            <a:avLst/>
          </a:prstGeom>
        </p:spPr>
        <p:txBody>
          <a:bodyPr>
            <a:noAutofit/>
          </a:bodyPr>
          <a:lstStyle>
            <a:lvl1pPr marL="0" indent="0">
              <a:buNone/>
              <a:defRPr sz="1800" b="1" i="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name</a:t>
            </a:r>
          </a:p>
        </p:txBody>
      </p:sp>
      <p:sp>
        <p:nvSpPr>
          <p:cNvPr id="13" name="Text Placeholder 22">
            <a:extLst>
              <a:ext uri="{FF2B5EF4-FFF2-40B4-BE49-F238E27FC236}">
                <a16:creationId xmlns:a16="http://schemas.microsoft.com/office/drawing/2014/main" id="{05CEC7C9-6261-43BB-8039-43AC58657475}"/>
              </a:ext>
            </a:extLst>
          </p:cNvPr>
          <p:cNvSpPr>
            <a:spLocks noGrp="1"/>
          </p:cNvSpPr>
          <p:nvPr>
            <p:ph type="body" sz="quarter" idx="16" hasCustomPrompt="1"/>
          </p:nvPr>
        </p:nvSpPr>
        <p:spPr>
          <a:xfrm>
            <a:off x="1688834" y="6037408"/>
            <a:ext cx="6493394" cy="553998"/>
          </a:xfrm>
          <a:prstGeom prst="rect">
            <a:avLst/>
          </a:prstGeom>
        </p:spPr>
        <p:txBody>
          <a:bodyPr>
            <a:noAutofit/>
          </a:bodyPr>
          <a:lstStyle>
            <a:lvl1pPr marL="0" indent="0">
              <a:lnSpc>
                <a:spcPct val="100000"/>
              </a:lnSpc>
              <a:spcBef>
                <a:spcPts val="0"/>
              </a:spcBef>
              <a:buNone/>
              <a:defRPr lang="en-US" sz="1600" b="0" i="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Presenter Title, Company, Date</a:t>
            </a:r>
          </a:p>
        </p:txBody>
      </p:sp>
      <p:cxnSp>
        <p:nvCxnSpPr>
          <p:cNvPr id="5" name="Straight Connector 4">
            <a:extLst>
              <a:ext uri="{FF2B5EF4-FFF2-40B4-BE49-F238E27FC236}">
                <a16:creationId xmlns:a16="http://schemas.microsoft.com/office/drawing/2014/main" id="{A401D2EF-A279-4D83-8FE7-D2CD1F88DE39}"/>
              </a:ext>
            </a:extLst>
          </p:cNvPr>
          <p:cNvCxnSpPr>
            <a:cxnSpLocks/>
          </p:cNvCxnSpPr>
          <p:nvPr userDrawn="1"/>
        </p:nvCxnSpPr>
        <p:spPr>
          <a:xfrm>
            <a:off x="-30480" y="5398618"/>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76467F-7245-4BD7-B408-35DF1FADD26D}"/>
              </a:ext>
            </a:extLst>
          </p:cNvPr>
          <p:cNvSpPr/>
          <p:nvPr userDrawn="1"/>
        </p:nvSpPr>
        <p:spPr>
          <a:xfrm>
            <a:off x="7303037" y="6493871"/>
            <a:ext cx="4281230" cy="230832"/>
          </a:xfrm>
          <a:prstGeom prst="rect">
            <a:avLst/>
          </a:prstGeom>
        </p:spPr>
        <p:txBody>
          <a:bodyPr wrap="square">
            <a:spAutoFit/>
          </a:bodyPr>
          <a:lstStyle/>
          <a:p>
            <a:pPr algn="r"/>
            <a:r>
              <a:rPr lang="en-IN" sz="900">
                <a:solidFill>
                  <a:schemeClr val="tx1">
                    <a:lumMod val="50000"/>
                    <a:lumOff val="50000"/>
                  </a:schemeClr>
                </a:solidFill>
                <a:latin typeface="Arial" panose="020B0604020202020204" pitchFamily="34" charset="0"/>
                <a:cs typeface="Arial" panose="020B0604020202020204" pitchFamily="34" charset="0"/>
              </a:rPr>
              <a:t>© 2021 Kofax</a:t>
            </a:r>
          </a:p>
        </p:txBody>
      </p:sp>
      <p:sp>
        <p:nvSpPr>
          <p:cNvPr id="15" name="Slide Number Placeholder 5">
            <a:extLst>
              <a:ext uri="{FF2B5EF4-FFF2-40B4-BE49-F238E27FC236}">
                <a16:creationId xmlns:a16="http://schemas.microsoft.com/office/drawing/2014/main" id="{443C454F-5C2A-446F-B426-160EDAF52978}"/>
              </a:ext>
            </a:extLst>
          </p:cNvPr>
          <p:cNvSpPr txBox="1">
            <a:spLocks/>
          </p:cNvSpPr>
          <p:nvPr userDrawn="1"/>
        </p:nvSpPr>
        <p:spPr>
          <a:xfrm>
            <a:off x="11478839" y="6416924"/>
            <a:ext cx="613311"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1725ED-AB00-4B02-A764-80C23BBB66A4}" type="slidenum">
              <a:rPr lang="en-US" sz="1000" smtClean="0">
                <a:solidFill>
                  <a:schemeClr val="bg2">
                    <a:lumMod val="75000"/>
                  </a:schemeClr>
                </a:solidFill>
              </a:rPr>
              <a:pPr/>
              <a:t>‹#›</a:t>
            </a:fld>
            <a:endParaRPr lang="en-US" sz="1000">
              <a:solidFill>
                <a:schemeClr val="bg2">
                  <a:lumMod val="75000"/>
                </a:schemeClr>
              </a:solidFill>
            </a:endParaRPr>
          </a:p>
        </p:txBody>
      </p:sp>
      <p:pic>
        <p:nvPicPr>
          <p:cNvPr id="16" name="Picture 7">
            <a:extLst>
              <a:ext uri="{FF2B5EF4-FFF2-40B4-BE49-F238E27FC236}">
                <a16:creationId xmlns:a16="http://schemas.microsoft.com/office/drawing/2014/main" id="{882DF102-8446-43F0-AC52-C080799F319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53011" y="627597"/>
            <a:ext cx="2285978" cy="433905"/>
          </a:xfrm>
          <a:prstGeom prst="rect">
            <a:avLst/>
          </a:prstGeom>
          <a:noFill/>
          <a:ln w="9525">
            <a:noFill/>
          </a:ln>
        </p:spPr>
      </p:pic>
    </p:spTree>
    <p:extLst>
      <p:ext uri="{BB962C8B-B14F-4D97-AF65-F5344CB8AC3E}">
        <p14:creationId xmlns:p14="http://schemas.microsoft.com/office/powerpoint/2010/main" val="20466926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cons - 6 with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ext Placeholder 6">
            <a:extLst>
              <a:ext uri="{FF2B5EF4-FFF2-40B4-BE49-F238E27FC236}">
                <a16:creationId xmlns:a16="http://schemas.microsoft.com/office/drawing/2014/main" id="{C4C9D9D2-83D5-445A-8E7A-31CBB9BE689B}"/>
              </a:ext>
            </a:extLst>
          </p:cNvPr>
          <p:cNvSpPr>
            <a:spLocks noGrp="1"/>
          </p:cNvSpPr>
          <p:nvPr>
            <p:ph type="body" sz="quarter" idx="38"/>
          </p:nvPr>
        </p:nvSpPr>
        <p:spPr>
          <a:xfrm>
            <a:off x="1140337" y="3777071"/>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67" name="Text Placeholder 6">
            <a:extLst>
              <a:ext uri="{FF2B5EF4-FFF2-40B4-BE49-F238E27FC236}">
                <a16:creationId xmlns:a16="http://schemas.microsoft.com/office/drawing/2014/main" id="{710EC483-4A44-4C35-A0DD-7994FD20174F}"/>
              </a:ext>
            </a:extLst>
          </p:cNvPr>
          <p:cNvSpPr>
            <a:spLocks noGrp="1"/>
          </p:cNvSpPr>
          <p:nvPr>
            <p:ph type="body" sz="quarter" idx="39"/>
          </p:nvPr>
        </p:nvSpPr>
        <p:spPr>
          <a:xfrm>
            <a:off x="1140337" y="1147575"/>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68" name="Text Placeholder 6">
            <a:extLst>
              <a:ext uri="{FF2B5EF4-FFF2-40B4-BE49-F238E27FC236}">
                <a16:creationId xmlns:a16="http://schemas.microsoft.com/office/drawing/2014/main" id="{705390BE-2AF3-49FC-AF8E-AAFA3EC16003}"/>
              </a:ext>
            </a:extLst>
          </p:cNvPr>
          <p:cNvSpPr>
            <a:spLocks noGrp="1"/>
          </p:cNvSpPr>
          <p:nvPr>
            <p:ph type="body" sz="quarter" idx="34"/>
          </p:nvPr>
        </p:nvSpPr>
        <p:spPr>
          <a:xfrm>
            <a:off x="7884609" y="3777071"/>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69" name="Text Placeholder 6">
            <a:extLst>
              <a:ext uri="{FF2B5EF4-FFF2-40B4-BE49-F238E27FC236}">
                <a16:creationId xmlns:a16="http://schemas.microsoft.com/office/drawing/2014/main" id="{ED024B25-116B-41AC-A533-269816EEF132}"/>
              </a:ext>
            </a:extLst>
          </p:cNvPr>
          <p:cNvSpPr>
            <a:spLocks noGrp="1"/>
          </p:cNvSpPr>
          <p:nvPr>
            <p:ph type="body" sz="quarter" idx="35"/>
          </p:nvPr>
        </p:nvSpPr>
        <p:spPr>
          <a:xfrm>
            <a:off x="4525045" y="3777071"/>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70" name="Text Placeholder 6">
            <a:extLst>
              <a:ext uri="{FF2B5EF4-FFF2-40B4-BE49-F238E27FC236}">
                <a16:creationId xmlns:a16="http://schemas.microsoft.com/office/drawing/2014/main" id="{50859055-7A07-4C7B-9444-77B393C6FBE6}"/>
              </a:ext>
            </a:extLst>
          </p:cNvPr>
          <p:cNvSpPr>
            <a:spLocks noGrp="1"/>
          </p:cNvSpPr>
          <p:nvPr>
            <p:ph type="body" sz="quarter" idx="36"/>
          </p:nvPr>
        </p:nvSpPr>
        <p:spPr>
          <a:xfrm>
            <a:off x="7884609" y="1147575"/>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71" name="Text Placeholder 6">
            <a:extLst>
              <a:ext uri="{FF2B5EF4-FFF2-40B4-BE49-F238E27FC236}">
                <a16:creationId xmlns:a16="http://schemas.microsoft.com/office/drawing/2014/main" id="{C28FE2AE-B0ED-4D31-94FB-050FAABB81CE}"/>
              </a:ext>
            </a:extLst>
          </p:cNvPr>
          <p:cNvSpPr>
            <a:spLocks noGrp="1"/>
          </p:cNvSpPr>
          <p:nvPr>
            <p:ph type="body" sz="quarter" idx="37"/>
          </p:nvPr>
        </p:nvSpPr>
        <p:spPr>
          <a:xfrm>
            <a:off x="4525045" y="1147575"/>
            <a:ext cx="3200400" cy="2554287"/>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endParaRPr lang="en-US"/>
          </a:p>
        </p:txBody>
      </p:sp>
      <p:sp>
        <p:nvSpPr>
          <p:cNvPr id="9" name="Title 8">
            <a:extLst>
              <a:ext uri="{FF2B5EF4-FFF2-40B4-BE49-F238E27FC236}">
                <a16:creationId xmlns:a16="http://schemas.microsoft.com/office/drawing/2014/main" id="{7A63EE89-B907-42CE-A093-BDAF5620B47A}"/>
              </a:ext>
            </a:extLst>
          </p:cNvPr>
          <p:cNvSpPr>
            <a:spLocks noGrp="1"/>
          </p:cNvSpPr>
          <p:nvPr userDrawn="1">
            <p:ph type="title" hasCustomPrompt="1"/>
          </p:nvPr>
        </p:nvSpPr>
        <p:spPr>
          <a:xfrm>
            <a:off x="838201" y="594794"/>
            <a:ext cx="10826150" cy="536889"/>
          </a:xfrm>
        </p:spPr>
        <p:txBody>
          <a:bodyPr>
            <a:noAutofit/>
          </a:bodyPr>
          <a:lstStyle>
            <a:lvl1pPr>
              <a:defRPr>
                <a:solidFill>
                  <a:schemeClr val="bg2"/>
                </a:solidFill>
              </a:defRPr>
            </a:lvl1p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4"/>
          <a:stretch>
            <a:fillRect/>
          </a:stretch>
        </p:blipFill>
        <p:spPr>
          <a:xfrm>
            <a:off x="199155" y="624204"/>
            <a:ext cx="604704" cy="279044"/>
          </a:xfrm>
          <a:prstGeom prst="rect">
            <a:avLst/>
          </a:prstGeom>
          <a:noFill/>
          <a:ln w="9525">
            <a:noFill/>
          </a:ln>
        </p:spPr>
      </p:pic>
      <p:sp>
        <p:nvSpPr>
          <p:cNvPr id="13" name="Text Placeholder 4">
            <a:extLst>
              <a:ext uri="{FF2B5EF4-FFF2-40B4-BE49-F238E27FC236}">
                <a16:creationId xmlns:a16="http://schemas.microsoft.com/office/drawing/2014/main" id="{026989C0-12CB-4C4B-9F03-BBE29BCB6DA8}"/>
              </a:ext>
            </a:extLst>
          </p:cNvPr>
          <p:cNvSpPr>
            <a:spLocks noGrp="1"/>
          </p:cNvSpPr>
          <p:nvPr userDrawn="1">
            <p:ph type="body" sz="quarter" idx="14" hasCustomPrompt="1"/>
          </p:nvPr>
        </p:nvSpPr>
        <p:spPr>
          <a:xfrm>
            <a:off x="4493217"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4" name="Text Placeholder 6">
            <a:extLst>
              <a:ext uri="{FF2B5EF4-FFF2-40B4-BE49-F238E27FC236}">
                <a16:creationId xmlns:a16="http://schemas.microsoft.com/office/drawing/2014/main" id="{1CB3ECFB-F24B-4D9F-A53A-F41D71393595}"/>
              </a:ext>
            </a:extLst>
          </p:cNvPr>
          <p:cNvSpPr>
            <a:spLocks noGrp="1"/>
          </p:cNvSpPr>
          <p:nvPr userDrawn="1">
            <p:ph type="body" sz="quarter" idx="15" hasCustomPrompt="1"/>
          </p:nvPr>
        </p:nvSpPr>
        <p:spPr>
          <a:xfrm>
            <a:off x="4499980"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15" name="Text Placeholder 4">
            <a:extLst>
              <a:ext uri="{FF2B5EF4-FFF2-40B4-BE49-F238E27FC236}">
                <a16:creationId xmlns:a16="http://schemas.microsoft.com/office/drawing/2014/main" id="{9B24F1AD-2230-4714-98E6-61087EA5B97B}"/>
              </a:ext>
            </a:extLst>
          </p:cNvPr>
          <p:cNvSpPr>
            <a:spLocks noGrp="1"/>
          </p:cNvSpPr>
          <p:nvPr userDrawn="1">
            <p:ph type="body" sz="quarter" idx="16" hasCustomPrompt="1"/>
          </p:nvPr>
        </p:nvSpPr>
        <p:spPr>
          <a:xfrm>
            <a:off x="7852781"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1" name="Text Placeholder 6">
            <a:extLst>
              <a:ext uri="{FF2B5EF4-FFF2-40B4-BE49-F238E27FC236}">
                <a16:creationId xmlns:a16="http://schemas.microsoft.com/office/drawing/2014/main" id="{DD2DFC92-12D6-4820-AAB2-D2FC7CD2F82A}"/>
              </a:ext>
            </a:extLst>
          </p:cNvPr>
          <p:cNvSpPr>
            <a:spLocks noGrp="1"/>
          </p:cNvSpPr>
          <p:nvPr userDrawn="1">
            <p:ph type="body" sz="quarter" idx="17" hasCustomPrompt="1"/>
          </p:nvPr>
        </p:nvSpPr>
        <p:spPr>
          <a:xfrm>
            <a:off x="7859543"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6" name="Text Placeholder 4">
            <a:extLst>
              <a:ext uri="{FF2B5EF4-FFF2-40B4-BE49-F238E27FC236}">
                <a16:creationId xmlns:a16="http://schemas.microsoft.com/office/drawing/2014/main" id="{CE2B0F4B-F5CB-4B82-9E6A-7058CE95F99C}"/>
              </a:ext>
            </a:extLst>
          </p:cNvPr>
          <p:cNvSpPr>
            <a:spLocks noGrp="1"/>
          </p:cNvSpPr>
          <p:nvPr userDrawn="1">
            <p:ph type="body" sz="quarter" idx="18" hasCustomPrompt="1"/>
          </p:nvPr>
        </p:nvSpPr>
        <p:spPr>
          <a:xfrm>
            <a:off x="4493217"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7" name="Text Placeholder 6">
            <a:extLst>
              <a:ext uri="{FF2B5EF4-FFF2-40B4-BE49-F238E27FC236}">
                <a16:creationId xmlns:a16="http://schemas.microsoft.com/office/drawing/2014/main" id="{B716C2C0-3DD7-41F4-9F39-00A5F7291193}"/>
              </a:ext>
            </a:extLst>
          </p:cNvPr>
          <p:cNvSpPr>
            <a:spLocks noGrp="1"/>
          </p:cNvSpPr>
          <p:nvPr userDrawn="1">
            <p:ph type="body" sz="quarter" idx="19" hasCustomPrompt="1"/>
          </p:nvPr>
        </p:nvSpPr>
        <p:spPr>
          <a:xfrm>
            <a:off x="4499980"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28" name="Text Placeholder 4">
            <a:extLst>
              <a:ext uri="{FF2B5EF4-FFF2-40B4-BE49-F238E27FC236}">
                <a16:creationId xmlns:a16="http://schemas.microsoft.com/office/drawing/2014/main" id="{1E43DDC4-70E9-42AD-BB3F-045F2FBFDF92}"/>
              </a:ext>
            </a:extLst>
          </p:cNvPr>
          <p:cNvSpPr>
            <a:spLocks noGrp="1"/>
          </p:cNvSpPr>
          <p:nvPr userDrawn="1">
            <p:ph type="body" sz="quarter" idx="20" hasCustomPrompt="1"/>
          </p:nvPr>
        </p:nvSpPr>
        <p:spPr>
          <a:xfrm>
            <a:off x="7852781"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9" name="Text Placeholder 6">
            <a:extLst>
              <a:ext uri="{FF2B5EF4-FFF2-40B4-BE49-F238E27FC236}">
                <a16:creationId xmlns:a16="http://schemas.microsoft.com/office/drawing/2014/main" id="{6645A1F9-071A-45EC-B034-515383716ED2}"/>
              </a:ext>
            </a:extLst>
          </p:cNvPr>
          <p:cNvSpPr>
            <a:spLocks noGrp="1"/>
          </p:cNvSpPr>
          <p:nvPr userDrawn="1">
            <p:ph type="body" sz="quarter" idx="21" hasCustomPrompt="1"/>
          </p:nvPr>
        </p:nvSpPr>
        <p:spPr>
          <a:xfrm>
            <a:off x="7859543"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31" name="Text Placeholder 4">
            <a:extLst>
              <a:ext uri="{FF2B5EF4-FFF2-40B4-BE49-F238E27FC236}">
                <a16:creationId xmlns:a16="http://schemas.microsoft.com/office/drawing/2014/main" id="{16DA1910-BDAD-47ED-AE06-E8923333E18D}"/>
              </a:ext>
            </a:extLst>
          </p:cNvPr>
          <p:cNvSpPr>
            <a:spLocks noGrp="1"/>
          </p:cNvSpPr>
          <p:nvPr userDrawn="1">
            <p:ph type="body" sz="quarter" idx="23" hasCustomPrompt="1"/>
          </p:nvPr>
        </p:nvSpPr>
        <p:spPr>
          <a:xfrm>
            <a:off x="1133654" y="1980223"/>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32" name="Text Placeholder 6">
            <a:extLst>
              <a:ext uri="{FF2B5EF4-FFF2-40B4-BE49-F238E27FC236}">
                <a16:creationId xmlns:a16="http://schemas.microsoft.com/office/drawing/2014/main" id="{C2A1D6B5-9075-4C44-81B6-A5AACDE99CDA}"/>
              </a:ext>
            </a:extLst>
          </p:cNvPr>
          <p:cNvSpPr>
            <a:spLocks noGrp="1"/>
          </p:cNvSpPr>
          <p:nvPr userDrawn="1">
            <p:ph type="body" sz="quarter" idx="24" hasCustomPrompt="1"/>
          </p:nvPr>
        </p:nvSpPr>
        <p:spPr>
          <a:xfrm>
            <a:off x="1140417" y="2853220"/>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34" name="Text Placeholder 4">
            <a:extLst>
              <a:ext uri="{FF2B5EF4-FFF2-40B4-BE49-F238E27FC236}">
                <a16:creationId xmlns:a16="http://schemas.microsoft.com/office/drawing/2014/main" id="{8B071EA7-FB0E-4C06-8304-37FED6D2CA5D}"/>
              </a:ext>
            </a:extLst>
          </p:cNvPr>
          <p:cNvSpPr>
            <a:spLocks noGrp="1"/>
          </p:cNvSpPr>
          <p:nvPr userDrawn="1">
            <p:ph type="body" sz="quarter" idx="25" hasCustomPrompt="1"/>
          </p:nvPr>
        </p:nvSpPr>
        <p:spPr>
          <a:xfrm>
            <a:off x="1133654" y="4596391"/>
            <a:ext cx="3238912" cy="797788"/>
          </a:xfrm>
          <a:prstGeom prst="rect">
            <a:avLst/>
          </a:prstGeom>
        </p:spPr>
        <p:txBody>
          <a:bodyPr anchor="b">
            <a:noAutofit/>
          </a:bodyPr>
          <a:lstStyle>
            <a:lvl1pPr marL="0" indent="0" algn="ctr">
              <a:buNone/>
              <a:defRPr sz="168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35" name="Text Placeholder 6">
            <a:extLst>
              <a:ext uri="{FF2B5EF4-FFF2-40B4-BE49-F238E27FC236}">
                <a16:creationId xmlns:a16="http://schemas.microsoft.com/office/drawing/2014/main" id="{43AF2ADD-07BA-4EF3-AD76-FC0F81812F8C}"/>
              </a:ext>
            </a:extLst>
          </p:cNvPr>
          <p:cNvSpPr>
            <a:spLocks noGrp="1"/>
          </p:cNvSpPr>
          <p:nvPr userDrawn="1">
            <p:ph type="body" sz="quarter" idx="26" hasCustomPrompt="1"/>
          </p:nvPr>
        </p:nvSpPr>
        <p:spPr>
          <a:xfrm>
            <a:off x="1140417" y="5469387"/>
            <a:ext cx="3232151" cy="757234"/>
          </a:xfrm>
          <a:prstGeom prst="rect">
            <a:avLst/>
          </a:prstGeom>
        </p:spPr>
        <p:txBody>
          <a:bodyPr>
            <a:noAutofit/>
          </a:bodyPr>
          <a:lstStyle>
            <a:lvl1pPr marL="0" indent="0" algn="ctr">
              <a:buNone/>
              <a:defRPr sz="144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consecteteur</a:t>
            </a:r>
            <a:r>
              <a:rPr lang="en-US"/>
              <a:t> </a:t>
            </a:r>
            <a:r>
              <a:rPr lang="en-US" err="1"/>
              <a:t>solearus</a:t>
            </a:r>
            <a:r>
              <a:rPr lang="en-US"/>
              <a:t>.</a:t>
            </a:r>
          </a:p>
        </p:txBody>
      </p:sp>
      <p:sp>
        <p:nvSpPr>
          <p:cNvPr id="36" name="Text Placeholder 19">
            <a:extLst>
              <a:ext uri="{FF2B5EF4-FFF2-40B4-BE49-F238E27FC236}">
                <a16:creationId xmlns:a16="http://schemas.microsoft.com/office/drawing/2014/main" id="{4A8899D3-31B7-4019-80B8-245691C687A9}"/>
              </a:ext>
            </a:extLst>
          </p:cNvPr>
          <p:cNvSpPr>
            <a:spLocks noGrp="1"/>
          </p:cNvSpPr>
          <p:nvPr userDrawn="1">
            <p:ph type="body" sz="quarter" idx="27"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25" name="Picture 24">
            <a:extLst>
              <a:ext uri="{FF2B5EF4-FFF2-40B4-BE49-F238E27FC236}">
                <a16:creationId xmlns:a16="http://schemas.microsoft.com/office/drawing/2014/main" id="{EC52C131-2944-4F80-9751-178C17809D96}"/>
              </a:ext>
            </a:extLst>
          </p:cNvPr>
          <p:cNvPicPr>
            <a:picLocks noChangeAspect="1"/>
          </p:cNvPicPr>
          <p:nvPr userDrawn="1"/>
        </p:nvPicPr>
        <p:blipFill>
          <a:blip r:embed="rId5">
            <a:biLevel thresh="25000"/>
            <a:extLst>
              <a:ext uri="{28A0092B-C50C-407E-A947-70E740481C1C}">
                <a14:useLocalDpi xmlns:a14="http://schemas.microsoft.com/office/drawing/2010/main" val="0"/>
              </a:ext>
            </a:extLst>
          </a:blip>
          <a:stretch>
            <a:fillRect/>
          </a:stretch>
        </p:blipFill>
        <p:spPr>
          <a:xfrm>
            <a:off x="10212104" y="6457265"/>
            <a:ext cx="904248" cy="169999"/>
          </a:xfrm>
          <a:prstGeom prst="rect">
            <a:avLst/>
          </a:prstGeom>
        </p:spPr>
      </p:pic>
    </p:spTree>
    <p:extLst>
      <p:ext uri="{BB962C8B-B14F-4D97-AF65-F5344CB8AC3E}">
        <p14:creationId xmlns:p14="http://schemas.microsoft.com/office/powerpoint/2010/main" val="38347101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userDrawn="1"/>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4"/>
            <a:ext cx="3294247" cy="4160837"/>
          </a:xfrm>
          <a:prstGeom prst="rect">
            <a:avLst/>
          </a:prstGeom>
        </p:spPr>
        <p:txBody>
          <a:bodyPr>
            <a:noAutofit/>
          </a:bodyPr>
          <a:lstStyle>
            <a:lvl1pPr marL="91440">
              <a:defRPr sz="1400">
                <a:solidFill>
                  <a:schemeClr val="accent5"/>
                </a:solidFill>
              </a:defRPr>
            </a:lvl1pPr>
            <a:lvl2pPr>
              <a:defRPr sz="1400"/>
            </a:lvl2pPr>
            <a:lvl3pPr>
              <a:defRPr sz="1400"/>
            </a:lvl3pPr>
            <a:lvl4pPr>
              <a:defRPr sz="1400"/>
            </a:lvl4pPr>
            <a:lvl5pPr>
              <a:defRPr sz="1400"/>
            </a:lvl5pPr>
          </a:lstStyle>
          <a:p>
            <a:pPr lvl="0"/>
            <a:endParaRPr lang="en-US"/>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fontAlgn="auto" latinLnBrk="0" hangingPunct="1">
              <a:lnSpc>
                <a:spcPct val="110000"/>
              </a:lnSpc>
              <a:spcBef>
                <a:spcPts val="1200"/>
              </a:spcBef>
              <a:spcAft>
                <a:spcPts val="0"/>
              </a:spcAft>
              <a:buClr>
                <a:schemeClr val="accent4"/>
              </a:buClr>
              <a:buFont typeface="Arial" panose="020B0604020202020204" pitchFamily="34" charset="0"/>
              <a:buNone/>
            </a:pPr>
            <a:r>
              <a:rPr lang="en-US"/>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Nunc fermentum </a:t>
            </a:r>
            <a:r>
              <a:rPr lang="en-US" err="1"/>
              <a:t>quam</a:t>
            </a:r>
            <a:r>
              <a:rPr lang="en-US"/>
              <a:t> </a:t>
            </a:r>
            <a:r>
              <a:rPr lang="en-US" err="1"/>
              <a:t>quis</a:t>
            </a:r>
            <a:r>
              <a:rPr lang="en-US"/>
              <a:t> </a:t>
            </a:r>
            <a:r>
              <a:rPr lang="en-US" err="1"/>
              <a:t>justo</a:t>
            </a:r>
            <a:r>
              <a:rPr lang="en-US"/>
              <a:t> </a:t>
            </a:r>
            <a:r>
              <a:rPr lang="en-US" err="1"/>
              <a:t>varius</a:t>
            </a:r>
            <a:r>
              <a:rPr lang="en-US"/>
              <a:t>, ac gravida </a:t>
            </a:r>
            <a:r>
              <a:rPr lang="en-US" err="1"/>
              <a:t>justo</a:t>
            </a:r>
            <a:r>
              <a:rPr lang="en-US"/>
              <a:t> </a:t>
            </a:r>
            <a:r>
              <a:rPr lang="en-US" err="1"/>
              <a:t>consectetur</a:t>
            </a:r>
            <a:r>
              <a:rPr lang="en-US"/>
              <a:t>. Sed </a:t>
            </a:r>
            <a:r>
              <a:rPr lang="en-US" err="1"/>
              <a:t>ullamcorper</a:t>
            </a:r>
            <a:r>
              <a:rPr lang="en-US"/>
              <a:t> </a:t>
            </a:r>
            <a:r>
              <a:rPr lang="en-US" err="1"/>
              <a:t>est</a:t>
            </a:r>
            <a:r>
              <a:rPr lang="en-US"/>
              <a:t> vel </a:t>
            </a:r>
            <a:r>
              <a:rPr lang="en-US" err="1"/>
              <a:t>mauris</a:t>
            </a:r>
            <a:r>
              <a:rPr lang="en-US"/>
              <a:t> </a:t>
            </a:r>
            <a:r>
              <a:rPr lang="en-US" err="1"/>
              <a:t>tincidunt</a:t>
            </a:r>
            <a:r>
              <a:rPr lang="en-US"/>
              <a:t> </a:t>
            </a:r>
            <a:r>
              <a:rPr lang="en-US" err="1"/>
              <a:t>mollis</a:t>
            </a:r>
            <a:r>
              <a:rPr lang="en-US"/>
              <a:t>. </a:t>
            </a:r>
            <a:r>
              <a:rPr lang="en-US" err="1"/>
              <a:t>Aliquam</a:t>
            </a:r>
            <a:r>
              <a:rPr lang="en-US"/>
              <a:t> </a:t>
            </a:r>
            <a:r>
              <a:rPr lang="en-US" err="1"/>
              <a:t>congue</a:t>
            </a:r>
            <a:r>
              <a:rPr lang="en-US"/>
              <a:t> </a:t>
            </a:r>
            <a:r>
              <a:rPr lang="en-US" err="1"/>
              <a:t>sagittis</a:t>
            </a:r>
            <a:r>
              <a:rPr lang="en-US"/>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Nunc fermentum </a:t>
            </a:r>
            <a:r>
              <a:rPr lang="en-US" err="1"/>
              <a:t>quam</a:t>
            </a:r>
            <a:r>
              <a:rPr lang="en-US"/>
              <a:t> </a:t>
            </a:r>
            <a:r>
              <a:rPr lang="en-US" err="1"/>
              <a:t>quis</a:t>
            </a:r>
            <a:r>
              <a:rPr lang="en-US"/>
              <a:t> </a:t>
            </a:r>
            <a:r>
              <a:rPr lang="en-US" err="1"/>
              <a:t>justo</a:t>
            </a:r>
            <a:r>
              <a:rPr lang="en-US"/>
              <a:t> </a:t>
            </a:r>
            <a:r>
              <a:rPr lang="en-US" err="1"/>
              <a:t>varius</a:t>
            </a:r>
            <a:r>
              <a:rPr lang="en-US"/>
              <a:t>, ac gravida </a:t>
            </a:r>
            <a:r>
              <a:rPr lang="en-US" err="1"/>
              <a:t>justo</a:t>
            </a:r>
            <a:r>
              <a:rPr lang="en-US"/>
              <a:t> </a:t>
            </a:r>
            <a:r>
              <a:rPr lang="en-US" err="1"/>
              <a:t>consectetur</a:t>
            </a:r>
            <a:r>
              <a:rPr lang="en-US"/>
              <a:t>. Sed </a:t>
            </a:r>
            <a:r>
              <a:rPr lang="en-US" err="1"/>
              <a:t>ullamcorper</a:t>
            </a:r>
            <a:r>
              <a:rPr lang="en-US"/>
              <a:t> </a:t>
            </a:r>
            <a:r>
              <a:rPr lang="en-US" err="1"/>
              <a:t>est</a:t>
            </a:r>
            <a:r>
              <a:rPr lang="en-US"/>
              <a:t> vel </a:t>
            </a:r>
            <a:r>
              <a:rPr lang="en-US" err="1"/>
              <a:t>mauris</a:t>
            </a:r>
            <a:r>
              <a:rPr lang="en-US"/>
              <a:t> </a:t>
            </a:r>
            <a:r>
              <a:rPr lang="en-US" err="1"/>
              <a:t>tincidunt</a:t>
            </a:r>
            <a:r>
              <a:rPr lang="en-US"/>
              <a:t> </a:t>
            </a:r>
            <a:r>
              <a:rPr lang="en-US" err="1"/>
              <a:t>mollis</a:t>
            </a:r>
            <a:r>
              <a:rPr lang="en-US"/>
              <a:t>. </a:t>
            </a:r>
            <a:r>
              <a:rPr lang="en-US" err="1"/>
              <a:t>Aliquam</a:t>
            </a:r>
            <a:r>
              <a:rPr lang="en-US"/>
              <a:t> </a:t>
            </a:r>
            <a:r>
              <a:rPr lang="en-US" err="1"/>
              <a:t>congue</a:t>
            </a:r>
            <a:r>
              <a:rPr lang="en-US"/>
              <a:t> </a:t>
            </a:r>
            <a:r>
              <a:rPr lang="en-US" err="1"/>
              <a:t>sagittis</a:t>
            </a:r>
            <a:r>
              <a:rPr lang="en-US"/>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Nunc fermentum </a:t>
            </a:r>
            <a:r>
              <a:rPr lang="en-US" err="1"/>
              <a:t>quam</a:t>
            </a:r>
            <a:r>
              <a:rPr lang="en-US"/>
              <a:t> </a:t>
            </a:r>
            <a:r>
              <a:rPr lang="en-US" err="1"/>
              <a:t>quis</a:t>
            </a:r>
            <a:r>
              <a:rPr lang="en-US"/>
              <a:t> </a:t>
            </a:r>
            <a:r>
              <a:rPr lang="en-US" err="1"/>
              <a:t>justo</a:t>
            </a:r>
            <a:r>
              <a:rPr lang="en-US"/>
              <a:t> </a:t>
            </a:r>
            <a:r>
              <a:rPr lang="en-US" err="1"/>
              <a:t>varius</a:t>
            </a:r>
            <a:r>
              <a:rPr lang="en-US"/>
              <a:t>, ac gravida </a:t>
            </a:r>
            <a:r>
              <a:rPr lang="en-US" err="1"/>
              <a:t>justo</a:t>
            </a:r>
            <a:r>
              <a:rPr lang="en-US"/>
              <a:t> </a:t>
            </a:r>
            <a:r>
              <a:rPr lang="en-US" err="1"/>
              <a:t>consectetur</a:t>
            </a:r>
            <a:r>
              <a:rPr lang="en-US"/>
              <a:t>. Sed </a:t>
            </a:r>
            <a:r>
              <a:rPr lang="en-US" err="1"/>
              <a:t>ullamcorper</a:t>
            </a:r>
            <a:r>
              <a:rPr lang="en-US"/>
              <a:t> </a:t>
            </a:r>
            <a:r>
              <a:rPr lang="en-US" err="1"/>
              <a:t>est</a:t>
            </a:r>
            <a:r>
              <a:rPr lang="en-US"/>
              <a:t> vel </a:t>
            </a:r>
            <a:r>
              <a:rPr lang="en-US" err="1"/>
              <a:t>mauris</a:t>
            </a:r>
            <a:r>
              <a:rPr lang="en-US"/>
              <a:t> </a:t>
            </a:r>
            <a:r>
              <a:rPr lang="en-US" err="1"/>
              <a:t>tincidunt</a:t>
            </a:r>
            <a:r>
              <a:rPr lang="en-US"/>
              <a:t> </a:t>
            </a:r>
            <a:r>
              <a:rPr lang="en-US" err="1"/>
              <a:t>mollis</a:t>
            </a:r>
            <a:r>
              <a:rPr lang="en-US"/>
              <a:t>. </a:t>
            </a:r>
            <a:r>
              <a:rPr lang="en-US" err="1"/>
              <a:t>Aliquam</a:t>
            </a:r>
            <a:r>
              <a:rPr lang="en-US"/>
              <a:t> </a:t>
            </a:r>
            <a:r>
              <a:rPr lang="en-US" err="1"/>
              <a:t>congue</a:t>
            </a:r>
            <a:r>
              <a:rPr lang="en-US"/>
              <a:t> </a:t>
            </a:r>
            <a:r>
              <a:rPr lang="en-US" err="1"/>
              <a:t>sagittis</a:t>
            </a:r>
            <a:r>
              <a:rPr lang="en-US"/>
              <a:t>.</a:t>
            </a:r>
          </a:p>
        </p:txBody>
      </p:sp>
      <p:sp>
        <p:nvSpPr>
          <p:cNvPr id="40" name="Text Placeholder 8">
            <a:extLst>
              <a:ext uri="{FF2B5EF4-FFF2-40B4-BE49-F238E27FC236}">
                <a16:creationId xmlns:a16="http://schemas.microsoft.com/office/drawing/2014/main" id="{AD8A160D-FA13-41BD-B704-44948B74FDF3}"/>
              </a:ext>
            </a:extLst>
          </p:cNvPr>
          <p:cNvSpPr>
            <a:spLocks noGrp="1"/>
          </p:cNvSpPr>
          <p:nvPr>
            <p:ph type="body" sz="quarter" idx="39" hasCustomPrompt="1"/>
          </p:nvPr>
        </p:nvSpPr>
        <p:spPr>
          <a:xfrm>
            <a:off x="838199" y="1828800"/>
            <a:ext cx="3294250" cy="529517"/>
          </a:xfrm>
          <a:prstGeom prst="rect">
            <a:avLst/>
          </a:prstGeom>
        </p:spPr>
        <p:txBody>
          <a:bodyPr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Company Profile</a:t>
            </a:r>
          </a:p>
        </p:txBody>
      </p:sp>
      <p:sp>
        <p:nvSpPr>
          <p:cNvPr id="21" name="Text Placeholder 19">
            <a:extLst>
              <a:ext uri="{FF2B5EF4-FFF2-40B4-BE49-F238E27FC236}">
                <a16:creationId xmlns:a16="http://schemas.microsoft.com/office/drawing/2014/main" id="{B8DF6E7B-58D0-4517-9F42-E459C2996EA7}"/>
              </a:ext>
            </a:extLst>
          </p:cNvPr>
          <p:cNvSpPr>
            <a:spLocks noGrp="1"/>
          </p:cNvSpPr>
          <p:nvPr>
            <p:ph type="body" sz="quarter" idx="15" hasCustomPrompt="1"/>
          </p:nvPr>
        </p:nvSpPr>
        <p:spPr>
          <a:xfrm>
            <a:off x="835389" y="171976"/>
            <a:ext cx="3294247"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cxnSp>
        <p:nvCxnSpPr>
          <p:cNvPr id="15" name="Straight Connector 14">
            <a:extLst>
              <a:ext uri="{FF2B5EF4-FFF2-40B4-BE49-F238E27FC236}">
                <a16:creationId xmlns:a16="http://schemas.microsoft.com/office/drawing/2014/main" id="{3D9A071F-430A-4DAF-B036-1D22055334B6}"/>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14DFA35-5994-4226-BC93-EEBEA2F864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8" name="TextBox 17">
            <a:extLst>
              <a:ext uri="{FF2B5EF4-FFF2-40B4-BE49-F238E27FC236}">
                <a16:creationId xmlns:a16="http://schemas.microsoft.com/office/drawing/2014/main" id="{284EA78B-C6E1-4F2F-8E2D-827D379F62C2}"/>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3923852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 QUOTE">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CC8E913-E225-42FE-A188-4886984454AD}"/>
              </a:ext>
            </a:extLst>
          </p:cNvPr>
          <p:cNvSpPr/>
          <p:nvPr userDrawn="1"/>
        </p:nvSpPr>
        <p:spPr>
          <a:xfrm>
            <a:off x="4132448" y="0"/>
            <a:ext cx="8059552"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201" y="594794"/>
            <a:ext cx="3294247" cy="1129231"/>
          </a:xfrm>
        </p:spPr>
        <p:txBody>
          <a:bodyPr>
            <a:noAutofit/>
          </a:bodyPr>
          <a:lstStyle>
            <a:lvl1pPr>
              <a:defRPr/>
            </a:lvl1p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200" y="2428875"/>
            <a:ext cx="3294247" cy="1979224"/>
          </a:xfrm>
          <a:prstGeom prst="rect">
            <a:avLst/>
          </a:prstGeom>
        </p:spPr>
        <p:txBody>
          <a:bodyPr>
            <a:noAutofit/>
          </a:bodyPr>
          <a:lstStyle>
            <a:lvl1pPr marL="0" indent="0">
              <a:buNone/>
              <a:defRPr sz="1400">
                <a:solidFill>
                  <a:schemeClr val="accent5"/>
                </a:solidFill>
              </a:defRPr>
            </a:lvl1pPr>
            <a:lvl2pPr>
              <a:defRPr sz="1400"/>
            </a:lvl2pPr>
            <a:lvl3pPr>
              <a:defRPr sz="1400"/>
            </a:lvl3pPr>
            <a:lvl4pPr>
              <a:defRPr sz="1400"/>
            </a:lvl4pPr>
            <a:lvl5pPr>
              <a:defRPr sz="1400"/>
            </a:lvl5pPr>
          </a:lstStyle>
          <a:p>
            <a:pPr lvl="0"/>
            <a:endParaRPr lang="en-US"/>
          </a:p>
        </p:txBody>
      </p:sp>
      <p:sp>
        <p:nvSpPr>
          <p:cNvPr id="34" name="Text Placeholder 11">
            <a:extLst>
              <a:ext uri="{FF2B5EF4-FFF2-40B4-BE49-F238E27FC236}">
                <a16:creationId xmlns:a16="http://schemas.microsoft.com/office/drawing/2014/main" id="{F550859C-0915-42F0-8BE9-12D7C89EE0AA}"/>
              </a:ext>
            </a:extLst>
          </p:cNvPr>
          <p:cNvSpPr>
            <a:spLocks noGrp="1"/>
          </p:cNvSpPr>
          <p:nvPr>
            <p:ph type="body" sz="quarter" idx="29" hasCustomPrompt="1"/>
          </p:nvPr>
        </p:nvSpPr>
        <p:spPr>
          <a:xfrm>
            <a:off x="4615901" y="530829"/>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Challenge</a:t>
            </a:r>
          </a:p>
        </p:txBody>
      </p:sp>
      <p:sp>
        <p:nvSpPr>
          <p:cNvPr id="35" name="Text Placeholder 11">
            <a:extLst>
              <a:ext uri="{FF2B5EF4-FFF2-40B4-BE49-F238E27FC236}">
                <a16:creationId xmlns:a16="http://schemas.microsoft.com/office/drawing/2014/main" id="{CD89BEA9-6544-47DB-8FBF-58F51D284717}"/>
              </a:ext>
            </a:extLst>
          </p:cNvPr>
          <p:cNvSpPr>
            <a:spLocks noGrp="1"/>
          </p:cNvSpPr>
          <p:nvPr>
            <p:ph type="body" sz="quarter" idx="31" hasCustomPrompt="1"/>
          </p:nvPr>
        </p:nvSpPr>
        <p:spPr>
          <a:xfrm>
            <a:off x="4615901" y="2182414"/>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Solution</a:t>
            </a:r>
          </a:p>
        </p:txBody>
      </p:sp>
      <p:sp>
        <p:nvSpPr>
          <p:cNvPr id="36" name="Text Placeholder 11">
            <a:extLst>
              <a:ext uri="{FF2B5EF4-FFF2-40B4-BE49-F238E27FC236}">
                <a16:creationId xmlns:a16="http://schemas.microsoft.com/office/drawing/2014/main" id="{F3AA7D57-B3C6-48BA-B43C-738B96C558E6}"/>
              </a:ext>
            </a:extLst>
          </p:cNvPr>
          <p:cNvSpPr>
            <a:spLocks noGrp="1"/>
          </p:cNvSpPr>
          <p:nvPr>
            <p:ph type="body" sz="quarter" idx="33" hasCustomPrompt="1"/>
          </p:nvPr>
        </p:nvSpPr>
        <p:spPr>
          <a:xfrm>
            <a:off x="4615901" y="4213733"/>
            <a:ext cx="7048451" cy="351806"/>
          </a:xfrm>
          <a:prstGeom prst="rect">
            <a:avLst/>
          </a:prstGeom>
        </p:spPr>
        <p:txBody>
          <a:bodyPr>
            <a:noAutofit/>
          </a:bodyPr>
          <a:lstStyle>
            <a:lvl1pPr marL="0" indent="0" algn="l" defTabSz="822928" rtl="0" eaLnBrk="1" fontAlgn="auto" latinLnBrk="0" hangingPunct="1">
              <a:lnSpc>
                <a:spcPct val="90000"/>
              </a:lnSpc>
              <a:spcBef>
                <a:spcPct val="0"/>
              </a:spcBef>
              <a:spcAft>
                <a:spcPts val="0"/>
              </a:spcAft>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Results</a:t>
            </a:r>
          </a:p>
        </p:txBody>
      </p:sp>
      <p:sp>
        <p:nvSpPr>
          <p:cNvPr id="37" name="Text Placeholder 11">
            <a:extLst>
              <a:ext uri="{FF2B5EF4-FFF2-40B4-BE49-F238E27FC236}">
                <a16:creationId xmlns:a16="http://schemas.microsoft.com/office/drawing/2014/main" id="{6009DC16-2539-4713-A3BF-A51D45DD2E7B}"/>
              </a:ext>
            </a:extLst>
          </p:cNvPr>
          <p:cNvSpPr>
            <a:spLocks noGrp="1"/>
          </p:cNvSpPr>
          <p:nvPr>
            <p:ph type="body" sz="quarter" idx="36" hasCustomPrompt="1"/>
          </p:nvPr>
        </p:nvSpPr>
        <p:spPr>
          <a:xfrm>
            <a:off x="4615900" y="968301"/>
            <a:ext cx="7048451" cy="1141314"/>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Nunc fermentum </a:t>
            </a:r>
            <a:r>
              <a:rPr lang="en-US" err="1"/>
              <a:t>quam</a:t>
            </a:r>
            <a:r>
              <a:rPr lang="en-US"/>
              <a:t> </a:t>
            </a:r>
            <a:r>
              <a:rPr lang="en-US" err="1"/>
              <a:t>quis</a:t>
            </a:r>
            <a:r>
              <a:rPr lang="en-US"/>
              <a:t> </a:t>
            </a:r>
            <a:r>
              <a:rPr lang="en-US" err="1"/>
              <a:t>justo</a:t>
            </a:r>
            <a:r>
              <a:rPr lang="en-US"/>
              <a:t> </a:t>
            </a:r>
            <a:r>
              <a:rPr lang="en-US" err="1"/>
              <a:t>varius</a:t>
            </a:r>
            <a:r>
              <a:rPr lang="en-US"/>
              <a:t>, ac gravida </a:t>
            </a:r>
            <a:r>
              <a:rPr lang="en-US" err="1"/>
              <a:t>justo</a:t>
            </a:r>
            <a:r>
              <a:rPr lang="en-US"/>
              <a:t> </a:t>
            </a:r>
            <a:r>
              <a:rPr lang="en-US" err="1"/>
              <a:t>consectetur</a:t>
            </a:r>
            <a:r>
              <a:rPr lang="en-US"/>
              <a:t>. Sed </a:t>
            </a:r>
            <a:r>
              <a:rPr lang="en-US" err="1"/>
              <a:t>ullamcorper</a:t>
            </a:r>
            <a:r>
              <a:rPr lang="en-US"/>
              <a:t> </a:t>
            </a:r>
            <a:r>
              <a:rPr lang="en-US" err="1"/>
              <a:t>est</a:t>
            </a:r>
            <a:r>
              <a:rPr lang="en-US"/>
              <a:t> vel </a:t>
            </a:r>
            <a:r>
              <a:rPr lang="en-US" err="1"/>
              <a:t>mauris</a:t>
            </a:r>
            <a:r>
              <a:rPr lang="en-US"/>
              <a:t> </a:t>
            </a:r>
            <a:r>
              <a:rPr lang="en-US" err="1"/>
              <a:t>tincidunt</a:t>
            </a:r>
            <a:r>
              <a:rPr lang="en-US"/>
              <a:t> </a:t>
            </a:r>
            <a:r>
              <a:rPr lang="en-US" err="1"/>
              <a:t>mollis</a:t>
            </a:r>
            <a:r>
              <a:rPr lang="en-US"/>
              <a:t>. </a:t>
            </a:r>
            <a:r>
              <a:rPr lang="en-US" err="1"/>
              <a:t>Aliquam</a:t>
            </a:r>
            <a:r>
              <a:rPr lang="en-US"/>
              <a:t> </a:t>
            </a:r>
            <a:r>
              <a:rPr lang="en-US" err="1"/>
              <a:t>congue</a:t>
            </a:r>
            <a:r>
              <a:rPr lang="en-US"/>
              <a:t> </a:t>
            </a:r>
            <a:r>
              <a:rPr lang="en-US" err="1"/>
              <a:t>sagittis</a:t>
            </a:r>
            <a:r>
              <a:rPr lang="en-US"/>
              <a:t>.</a:t>
            </a:r>
          </a:p>
        </p:txBody>
      </p:sp>
      <p:sp>
        <p:nvSpPr>
          <p:cNvPr id="38" name="Text Placeholder 11">
            <a:extLst>
              <a:ext uri="{FF2B5EF4-FFF2-40B4-BE49-F238E27FC236}">
                <a16:creationId xmlns:a16="http://schemas.microsoft.com/office/drawing/2014/main" id="{3ABBB862-A302-4B75-9519-D48AED49450F}"/>
              </a:ext>
            </a:extLst>
          </p:cNvPr>
          <p:cNvSpPr>
            <a:spLocks noGrp="1"/>
          </p:cNvSpPr>
          <p:nvPr>
            <p:ph type="body" sz="quarter" idx="37" hasCustomPrompt="1"/>
          </p:nvPr>
        </p:nvSpPr>
        <p:spPr>
          <a:xfrm>
            <a:off x="4615900" y="2607019"/>
            <a:ext cx="7048451" cy="153525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Nunc fermentum </a:t>
            </a:r>
            <a:r>
              <a:rPr lang="en-US" err="1"/>
              <a:t>quam</a:t>
            </a:r>
            <a:r>
              <a:rPr lang="en-US"/>
              <a:t> </a:t>
            </a:r>
            <a:r>
              <a:rPr lang="en-US" err="1"/>
              <a:t>quis</a:t>
            </a:r>
            <a:r>
              <a:rPr lang="en-US"/>
              <a:t> </a:t>
            </a:r>
            <a:r>
              <a:rPr lang="en-US" err="1"/>
              <a:t>justo</a:t>
            </a:r>
            <a:r>
              <a:rPr lang="en-US"/>
              <a:t> </a:t>
            </a:r>
            <a:r>
              <a:rPr lang="en-US" err="1"/>
              <a:t>varius</a:t>
            </a:r>
            <a:r>
              <a:rPr lang="en-US"/>
              <a:t>, ac gravida </a:t>
            </a:r>
            <a:r>
              <a:rPr lang="en-US" err="1"/>
              <a:t>justo</a:t>
            </a:r>
            <a:r>
              <a:rPr lang="en-US"/>
              <a:t> </a:t>
            </a:r>
            <a:r>
              <a:rPr lang="en-US" err="1"/>
              <a:t>consectetur</a:t>
            </a:r>
            <a:r>
              <a:rPr lang="en-US"/>
              <a:t>. Sed </a:t>
            </a:r>
            <a:r>
              <a:rPr lang="en-US" err="1"/>
              <a:t>ullamcorper</a:t>
            </a:r>
            <a:r>
              <a:rPr lang="en-US"/>
              <a:t> </a:t>
            </a:r>
            <a:r>
              <a:rPr lang="en-US" err="1"/>
              <a:t>est</a:t>
            </a:r>
            <a:r>
              <a:rPr lang="en-US"/>
              <a:t> vel </a:t>
            </a:r>
            <a:r>
              <a:rPr lang="en-US" err="1"/>
              <a:t>mauris</a:t>
            </a:r>
            <a:r>
              <a:rPr lang="en-US"/>
              <a:t> </a:t>
            </a:r>
            <a:r>
              <a:rPr lang="en-US" err="1"/>
              <a:t>tincidunt</a:t>
            </a:r>
            <a:r>
              <a:rPr lang="en-US"/>
              <a:t> </a:t>
            </a:r>
            <a:r>
              <a:rPr lang="en-US" err="1"/>
              <a:t>mollis</a:t>
            </a:r>
            <a:r>
              <a:rPr lang="en-US"/>
              <a:t>. </a:t>
            </a:r>
            <a:r>
              <a:rPr lang="en-US" err="1"/>
              <a:t>Aliquam</a:t>
            </a:r>
            <a:r>
              <a:rPr lang="en-US"/>
              <a:t> </a:t>
            </a:r>
            <a:r>
              <a:rPr lang="en-US" err="1"/>
              <a:t>congue</a:t>
            </a:r>
            <a:r>
              <a:rPr lang="en-US"/>
              <a:t> </a:t>
            </a:r>
            <a:r>
              <a:rPr lang="en-US" err="1"/>
              <a:t>sagittis</a:t>
            </a:r>
            <a:r>
              <a:rPr lang="en-US"/>
              <a:t>.</a:t>
            </a:r>
          </a:p>
        </p:txBody>
      </p:sp>
      <p:sp>
        <p:nvSpPr>
          <p:cNvPr id="39" name="Text Placeholder 11">
            <a:extLst>
              <a:ext uri="{FF2B5EF4-FFF2-40B4-BE49-F238E27FC236}">
                <a16:creationId xmlns:a16="http://schemas.microsoft.com/office/drawing/2014/main" id="{7A40C66D-128E-424F-BA2F-AAA56CEFFEE8}"/>
              </a:ext>
            </a:extLst>
          </p:cNvPr>
          <p:cNvSpPr>
            <a:spLocks noGrp="1"/>
          </p:cNvSpPr>
          <p:nvPr>
            <p:ph type="body" sz="quarter" idx="38" hasCustomPrompt="1"/>
          </p:nvPr>
        </p:nvSpPr>
        <p:spPr>
          <a:xfrm>
            <a:off x="4615900" y="4636533"/>
            <a:ext cx="7048451" cy="1583292"/>
          </a:xfrm>
          <a:prstGeom prst="rect">
            <a:avLst/>
          </a:prstGeom>
        </p:spPr>
        <p:txBody>
          <a:bodyPr>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Nunc fermentum </a:t>
            </a:r>
            <a:r>
              <a:rPr lang="en-US" err="1"/>
              <a:t>quam</a:t>
            </a:r>
            <a:r>
              <a:rPr lang="en-US"/>
              <a:t> </a:t>
            </a:r>
            <a:r>
              <a:rPr lang="en-US" err="1"/>
              <a:t>quis</a:t>
            </a:r>
            <a:r>
              <a:rPr lang="en-US"/>
              <a:t> </a:t>
            </a:r>
            <a:r>
              <a:rPr lang="en-US" err="1"/>
              <a:t>justo</a:t>
            </a:r>
            <a:r>
              <a:rPr lang="en-US"/>
              <a:t> </a:t>
            </a:r>
            <a:r>
              <a:rPr lang="en-US" err="1"/>
              <a:t>varius</a:t>
            </a:r>
            <a:r>
              <a:rPr lang="en-US"/>
              <a:t>, ac gravida </a:t>
            </a:r>
            <a:r>
              <a:rPr lang="en-US" err="1"/>
              <a:t>justo</a:t>
            </a:r>
            <a:r>
              <a:rPr lang="en-US"/>
              <a:t> </a:t>
            </a:r>
            <a:r>
              <a:rPr lang="en-US" err="1"/>
              <a:t>consectetur</a:t>
            </a:r>
            <a:r>
              <a:rPr lang="en-US"/>
              <a:t>. Sed </a:t>
            </a:r>
            <a:r>
              <a:rPr lang="en-US" err="1"/>
              <a:t>ullamcorper</a:t>
            </a:r>
            <a:r>
              <a:rPr lang="en-US"/>
              <a:t> </a:t>
            </a:r>
            <a:r>
              <a:rPr lang="en-US" err="1"/>
              <a:t>est</a:t>
            </a:r>
            <a:r>
              <a:rPr lang="en-US"/>
              <a:t> vel </a:t>
            </a:r>
            <a:r>
              <a:rPr lang="en-US" err="1"/>
              <a:t>mauris</a:t>
            </a:r>
            <a:r>
              <a:rPr lang="en-US"/>
              <a:t> </a:t>
            </a:r>
            <a:r>
              <a:rPr lang="en-US" err="1"/>
              <a:t>tincidunt</a:t>
            </a:r>
            <a:r>
              <a:rPr lang="en-US"/>
              <a:t> </a:t>
            </a:r>
            <a:r>
              <a:rPr lang="en-US" err="1"/>
              <a:t>mollis</a:t>
            </a:r>
            <a:r>
              <a:rPr lang="en-US"/>
              <a:t>. </a:t>
            </a:r>
            <a:r>
              <a:rPr lang="en-US" err="1"/>
              <a:t>Aliquam</a:t>
            </a:r>
            <a:r>
              <a:rPr lang="en-US"/>
              <a:t> </a:t>
            </a:r>
            <a:r>
              <a:rPr lang="en-US" err="1"/>
              <a:t>congue</a:t>
            </a:r>
            <a:r>
              <a:rPr lang="en-US"/>
              <a:t> </a:t>
            </a:r>
            <a:r>
              <a:rPr lang="en-US" err="1"/>
              <a:t>sagittis</a:t>
            </a:r>
            <a:r>
              <a:rPr lang="en-US"/>
              <a:t>.</a:t>
            </a:r>
          </a:p>
        </p:txBody>
      </p:sp>
      <p:sp>
        <p:nvSpPr>
          <p:cNvPr id="19" name="Text Placeholder 19">
            <a:extLst>
              <a:ext uri="{FF2B5EF4-FFF2-40B4-BE49-F238E27FC236}">
                <a16:creationId xmlns:a16="http://schemas.microsoft.com/office/drawing/2014/main" id="{E1D83A41-3656-4A50-8DA3-D1EF413D5989}"/>
              </a:ext>
            </a:extLst>
          </p:cNvPr>
          <p:cNvSpPr>
            <a:spLocks noGrp="1"/>
          </p:cNvSpPr>
          <p:nvPr>
            <p:ph type="body" sz="quarter" idx="15" hasCustomPrompt="1"/>
          </p:nvPr>
        </p:nvSpPr>
        <p:spPr>
          <a:xfrm>
            <a:off x="838198" y="6070199"/>
            <a:ext cx="3294247" cy="659902"/>
          </a:xfrm>
          <a:prstGeom prst="rect">
            <a:avLst/>
          </a:prstGeom>
        </p:spPr>
        <p:txBody>
          <a:bodyPr>
            <a:noAutofit/>
          </a:bodyPr>
          <a:lstStyle>
            <a:lvl1pPr marL="0" indent="0">
              <a:buNone/>
              <a:defRPr sz="1320" b="0" i="0" baseline="0">
                <a:solidFill>
                  <a:srgbClr val="00558C"/>
                </a:solidFill>
                <a:latin typeface="Arial" panose="020B0604020202020204" pitchFamily="34" charset="0"/>
                <a:ea typeface="Arial" panose="020B0604020202020204" pitchFamily="34" charset="0"/>
                <a:cs typeface="Arial" panose="020B0604020202020204" pitchFamily="34" charset="0"/>
              </a:defRPr>
            </a:lvl1pPr>
          </a:lstStyle>
          <a:p>
            <a:pPr lvl="0"/>
            <a:r>
              <a:rPr lang="en-US"/>
              <a:t>- Name, Title at Company</a:t>
            </a:r>
          </a:p>
        </p:txBody>
      </p:sp>
      <p:sp>
        <p:nvSpPr>
          <p:cNvPr id="25" name="Text Placeholder 21">
            <a:extLst>
              <a:ext uri="{FF2B5EF4-FFF2-40B4-BE49-F238E27FC236}">
                <a16:creationId xmlns:a16="http://schemas.microsoft.com/office/drawing/2014/main" id="{DFA58967-F75D-42C5-B7FC-7FD66C48DBE8}"/>
              </a:ext>
            </a:extLst>
          </p:cNvPr>
          <p:cNvSpPr>
            <a:spLocks noGrp="1"/>
          </p:cNvSpPr>
          <p:nvPr>
            <p:ph type="body" sz="quarter" idx="42" hasCustomPrompt="1"/>
          </p:nvPr>
        </p:nvSpPr>
        <p:spPr>
          <a:xfrm>
            <a:off x="838198" y="1857644"/>
            <a:ext cx="3294247" cy="52423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a:defRPr sz="1400"/>
            </a:lvl2pPr>
            <a:lvl3pPr>
              <a:defRPr sz="1400"/>
            </a:lvl3pPr>
            <a:lvl4pPr>
              <a:defRPr sz="1400"/>
            </a:lvl4pPr>
            <a:lvl5pPr>
              <a:defRPr sz="1400"/>
            </a:lvl5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Company Profile</a:t>
            </a:r>
          </a:p>
        </p:txBody>
      </p:sp>
      <p:sp>
        <p:nvSpPr>
          <p:cNvPr id="28" name="Text Placeholder 11">
            <a:extLst>
              <a:ext uri="{FF2B5EF4-FFF2-40B4-BE49-F238E27FC236}">
                <a16:creationId xmlns:a16="http://schemas.microsoft.com/office/drawing/2014/main" id="{9266E3B6-54DB-4BB4-BC90-219F0EEEE390}"/>
              </a:ext>
            </a:extLst>
          </p:cNvPr>
          <p:cNvSpPr>
            <a:spLocks noGrp="1"/>
          </p:cNvSpPr>
          <p:nvPr>
            <p:ph type="body" sz="quarter" idx="43" hasCustomPrompt="1"/>
          </p:nvPr>
        </p:nvSpPr>
        <p:spPr>
          <a:xfrm>
            <a:off x="839966" y="4636533"/>
            <a:ext cx="3318192" cy="1305767"/>
          </a:xfrm>
          <a:prstGeom prst="rect">
            <a:avLst/>
          </a:prstGeom>
        </p:spPr>
        <p:txBody>
          <a:bodyPr anchor="b">
            <a:noAutofit/>
          </a:bodyPr>
          <a:lstStyle>
            <a:lvl1pPr marL="0" indent="0" algn="l" defTabSz="822928" rtl="0" eaLnBrk="1" fontAlgn="auto" latinLnBrk="0" hangingPunct="1">
              <a:lnSpc>
                <a:spcPts val="1800"/>
              </a:lnSpc>
              <a:spcBef>
                <a:spcPct val="0"/>
              </a:spcBef>
              <a:spcAft>
                <a:spcPts val="0"/>
              </a:spcAft>
              <a:buNone/>
              <a:defRPr lang="en-US" sz="1400" b="0" i="0" kern="120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Nunc fermentum </a:t>
            </a:r>
            <a:r>
              <a:rPr lang="en-US" err="1"/>
              <a:t>quam</a:t>
            </a:r>
            <a:r>
              <a:rPr lang="en-US"/>
              <a:t> </a:t>
            </a:r>
            <a:r>
              <a:rPr lang="en-US" err="1"/>
              <a:t>quis</a:t>
            </a:r>
            <a:r>
              <a:rPr lang="en-US"/>
              <a:t> </a:t>
            </a:r>
            <a:r>
              <a:rPr lang="en-US" err="1"/>
              <a:t>justo</a:t>
            </a:r>
            <a:r>
              <a:rPr lang="en-US"/>
              <a:t> </a:t>
            </a:r>
            <a:r>
              <a:rPr lang="en-US" err="1"/>
              <a:t>varius</a:t>
            </a:r>
            <a:r>
              <a:rPr lang="en-US"/>
              <a:t>, ac gravida </a:t>
            </a:r>
            <a:r>
              <a:rPr lang="en-US" err="1"/>
              <a:t>justo</a:t>
            </a:r>
            <a:r>
              <a:rPr lang="en-US"/>
              <a:t> </a:t>
            </a:r>
            <a:r>
              <a:rPr lang="en-US" err="1"/>
              <a:t>consectetur</a:t>
            </a:r>
            <a:r>
              <a:rPr lang="en-US"/>
              <a:t>.”</a:t>
            </a:r>
          </a:p>
        </p:txBody>
      </p:sp>
      <p:sp>
        <p:nvSpPr>
          <p:cNvPr id="21" name="Text Placeholder 19">
            <a:extLst>
              <a:ext uri="{FF2B5EF4-FFF2-40B4-BE49-F238E27FC236}">
                <a16:creationId xmlns:a16="http://schemas.microsoft.com/office/drawing/2014/main" id="{FA1F8F23-DE42-4657-8CA1-E2D7F9C91898}"/>
              </a:ext>
            </a:extLst>
          </p:cNvPr>
          <p:cNvSpPr>
            <a:spLocks noGrp="1"/>
          </p:cNvSpPr>
          <p:nvPr>
            <p:ph type="body" sz="quarter" idx="44" hasCustomPrompt="1"/>
          </p:nvPr>
        </p:nvSpPr>
        <p:spPr>
          <a:xfrm>
            <a:off x="835389" y="171976"/>
            <a:ext cx="331819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3" name="Text Placeholder 2">
            <a:extLst>
              <a:ext uri="{FF2B5EF4-FFF2-40B4-BE49-F238E27FC236}">
                <a16:creationId xmlns:a16="http://schemas.microsoft.com/office/drawing/2014/main" id="{977AC3C5-80CA-4554-9468-319C6FECCC7A}"/>
              </a:ext>
            </a:extLst>
          </p:cNvPr>
          <p:cNvSpPr>
            <a:spLocks noGrp="1"/>
          </p:cNvSpPr>
          <p:nvPr>
            <p:ph type="body" sz="quarter" idx="45" hasCustomPrompt="1"/>
          </p:nvPr>
        </p:nvSpPr>
        <p:spPr>
          <a:xfrm>
            <a:off x="255496" y="4500246"/>
            <a:ext cx="523875" cy="1733550"/>
          </a:xfrm>
          <a:blipFill>
            <a:blip r:embed="rId3"/>
            <a:stretch>
              <a:fillRect/>
            </a:stretch>
          </a:blipFill>
        </p:spPr>
        <p:txBody>
          <a:bodyPr>
            <a:normAutofit/>
          </a:bodyPr>
          <a:lstStyle>
            <a:lvl1pPr marL="45720" indent="0">
              <a:buNone/>
              <a:defRPr sz="100">
                <a:noFill/>
              </a:defRPr>
            </a:lvl1pPr>
          </a:lstStyle>
          <a:p>
            <a:pPr lvl="0"/>
            <a:r>
              <a:rPr lang="en-US"/>
              <a:t> </a:t>
            </a:r>
          </a:p>
        </p:txBody>
      </p:sp>
      <p:cxnSp>
        <p:nvCxnSpPr>
          <p:cNvPr id="18" name="Straight Connector 17">
            <a:extLst>
              <a:ext uri="{FF2B5EF4-FFF2-40B4-BE49-F238E27FC236}">
                <a16:creationId xmlns:a16="http://schemas.microsoft.com/office/drawing/2014/main" id="{903DD8A9-4BEE-4303-B3A2-DC2FAAE4470E}"/>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9970E64-2101-4F7B-AEEF-AF05EF4A696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24" name="TextBox 23">
            <a:extLst>
              <a:ext uri="{FF2B5EF4-FFF2-40B4-BE49-F238E27FC236}">
                <a16:creationId xmlns:a16="http://schemas.microsoft.com/office/drawing/2014/main" id="{A0FDDBF2-0581-4B1C-9D90-6910360BCD93}"/>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52067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with Caption -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4A96F-DEC4-4646-9A78-C9E40E1979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166"/>
            <a:ext cx="4132444" cy="6855667"/>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endParaRPr lang="en-US"/>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8" name="Picture Placeholder 2">
            <a:extLst>
              <a:ext uri="{FF2B5EF4-FFF2-40B4-BE49-F238E27FC236}">
                <a16:creationId xmlns:a16="http://schemas.microsoft.com/office/drawing/2014/main" id="{5779A8FA-247E-4A4E-B6D7-BD9C002AED3C}"/>
              </a:ext>
            </a:extLst>
          </p:cNvPr>
          <p:cNvSpPr>
            <a:spLocks noGrp="1"/>
          </p:cNvSpPr>
          <p:nvPr>
            <p:ph type="pic" sz="quarter" idx="11" hasCustomPrompt="1"/>
          </p:nvPr>
        </p:nvSpPr>
        <p:spPr>
          <a:xfrm>
            <a:off x="-3" y="0"/>
            <a:ext cx="4132447"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Tree>
    <p:extLst>
      <p:ext uri="{BB962C8B-B14F-4D97-AF65-F5344CB8AC3E}">
        <p14:creationId xmlns:p14="http://schemas.microsoft.com/office/powerpoint/2010/main" val="9346034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DBC0360-3DEE-418F-B73E-BA2F1A939F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59553" y="1164"/>
            <a:ext cx="4132447" cy="6855672"/>
          </a:xfrm>
          <a:prstGeom prst="rect">
            <a:avLst/>
          </a:prstGeom>
        </p:spPr>
      </p:pic>
      <p:sp>
        <p:nvSpPr>
          <p:cNvPr id="12" name="Picture Placeholder 2">
            <a:extLst>
              <a:ext uri="{FF2B5EF4-FFF2-40B4-BE49-F238E27FC236}">
                <a16:creationId xmlns:a16="http://schemas.microsoft.com/office/drawing/2014/main" id="{ABF7B1CF-477B-4733-9B42-50782203F38C}"/>
              </a:ext>
            </a:extLst>
          </p:cNvPr>
          <p:cNvSpPr>
            <a:spLocks noGrp="1"/>
          </p:cNvSpPr>
          <p:nvPr>
            <p:ph type="pic" sz="quarter" idx="11" hasCustomPrompt="1"/>
          </p:nvPr>
        </p:nvSpPr>
        <p:spPr>
          <a:xfrm>
            <a:off x="8059552" y="0"/>
            <a:ext cx="4132448"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56930" y="585742"/>
            <a:ext cx="7056423" cy="1129230"/>
          </a:xfrm>
        </p:spPr>
        <p:txBody>
          <a:bodyPr>
            <a:noAutofit/>
          </a:body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endParaRPr lang="en-US"/>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cxnSp>
        <p:nvCxnSpPr>
          <p:cNvPr id="13" name="Straight Connector 12">
            <a:extLst>
              <a:ext uri="{FF2B5EF4-FFF2-40B4-BE49-F238E27FC236}">
                <a16:creationId xmlns:a16="http://schemas.microsoft.com/office/drawing/2014/main" id="{F370FD84-5F4D-48FE-BEEE-DDA2B73D4FAF}"/>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BE430E5-0318-4D97-8E84-0611DB37ABAE}"/>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7" name="TextBox 16">
            <a:extLst>
              <a:ext uri="{FF2B5EF4-FFF2-40B4-BE49-F238E27FC236}">
                <a16:creationId xmlns:a16="http://schemas.microsoft.com/office/drawing/2014/main" id="{6A8CE95B-DE1E-4DDD-9C08-465F6E905B8C}"/>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4516168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with Caption 2 -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B1078B-27FE-4AD2-A1AD-DF4DEFF56DD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166"/>
            <a:ext cx="4132444" cy="6855667"/>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endParaRPr lang="en-US"/>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8" name="Picture Placeholder 2">
            <a:extLst>
              <a:ext uri="{FF2B5EF4-FFF2-40B4-BE49-F238E27FC236}">
                <a16:creationId xmlns:a16="http://schemas.microsoft.com/office/drawing/2014/main" id="{B304ECEB-0561-4213-93AC-648343B6111F}"/>
              </a:ext>
            </a:extLst>
          </p:cNvPr>
          <p:cNvSpPr>
            <a:spLocks noGrp="1"/>
          </p:cNvSpPr>
          <p:nvPr>
            <p:ph type="pic" sz="quarter" idx="11" hasCustomPrompt="1"/>
          </p:nvPr>
        </p:nvSpPr>
        <p:spPr>
          <a:xfrm>
            <a:off x="0" y="0"/>
            <a:ext cx="4132447"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Tree>
    <p:extLst>
      <p:ext uri="{BB962C8B-B14F-4D97-AF65-F5344CB8AC3E}">
        <p14:creationId xmlns:p14="http://schemas.microsoft.com/office/powerpoint/2010/main" val="24436279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EB6055D-A74D-44E2-9D48-ED62F8DE1C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57445" y="0"/>
            <a:ext cx="4133850" cy="6858000"/>
          </a:xfrm>
          <a:prstGeom prst="rect">
            <a:avLst/>
          </a:prstGeom>
        </p:spPr>
      </p:pic>
      <p:sp>
        <p:nvSpPr>
          <p:cNvPr id="15" name="Picture Placeholder 2">
            <a:extLst>
              <a:ext uri="{FF2B5EF4-FFF2-40B4-BE49-F238E27FC236}">
                <a16:creationId xmlns:a16="http://schemas.microsoft.com/office/drawing/2014/main" id="{D16E93B0-4C96-432B-906D-5D5F0963B435}"/>
              </a:ext>
            </a:extLst>
          </p:cNvPr>
          <p:cNvSpPr>
            <a:spLocks noGrp="1"/>
          </p:cNvSpPr>
          <p:nvPr>
            <p:ph type="pic" sz="quarter" idx="11" hasCustomPrompt="1"/>
          </p:nvPr>
        </p:nvSpPr>
        <p:spPr>
          <a:xfrm>
            <a:off x="8054635" y="0"/>
            <a:ext cx="4135258"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endParaRPr lang="en-US"/>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cxnSp>
        <p:nvCxnSpPr>
          <p:cNvPr id="13" name="Straight Connector 12">
            <a:extLst>
              <a:ext uri="{FF2B5EF4-FFF2-40B4-BE49-F238E27FC236}">
                <a16:creationId xmlns:a16="http://schemas.microsoft.com/office/drawing/2014/main" id="{E1E6AFA2-D2E0-4861-9842-D8166831B641}"/>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567E799-63E1-43ED-9DE9-C8BF45A295C8}"/>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7" name="TextBox 16">
            <a:extLst>
              <a:ext uri="{FF2B5EF4-FFF2-40B4-BE49-F238E27FC236}">
                <a16:creationId xmlns:a16="http://schemas.microsoft.com/office/drawing/2014/main" id="{ED3DD933-B796-4848-8EAE-09F70FECED32}"/>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14453572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ture with Caption - LEF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784215-21C3-4DBF-86F2-A159408201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166"/>
            <a:ext cx="4132444" cy="6855667"/>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endParaRPr lang="en-US"/>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11" name="Picture Placeholder 2">
            <a:extLst>
              <a:ext uri="{FF2B5EF4-FFF2-40B4-BE49-F238E27FC236}">
                <a16:creationId xmlns:a16="http://schemas.microsoft.com/office/drawing/2014/main" id="{7CF8008D-BE4C-405D-BCC2-EB27FBE32921}"/>
              </a:ext>
            </a:extLst>
          </p:cNvPr>
          <p:cNvSpPr>
            <a:spLocks noGrp="1"/>
          </p:cNvSpPr>
          <p:nvPr>
            <p:ph type="pic" sz="quarter" idx="11" hasCustomPrompt="1"/>
          </p:nvPr>
        </p:nvSpPr>
        <p:spPr>
          <a:xfrm>
            <a:off x="-3" y="0"/>
            <a:ext cx="4132447"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Tree>
    <p:extLst>
      <p:ext uri="{BB962C8B-B14F-4D97-AF65-F5344CB8AC3E}">
        <p14:creationId xmlns:p14="http://schemas.microsoft.com/office/powerpoint/2010/main" val="9873649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with Ca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8068E3-61C9-4BD5-956C-33D1E08240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56040" y="0"/>
            <a:ext cx="4133850" cy="6858000"/>
          </a:xfrm>
          <a:prstGeom prst="rect">
            <a:avLst/>
          </a:prstGeom>
        </p:spPr>
      </p:pic>
      <p:sp>
        <p:nvSpPr>
          <p:cNvPr id="12" name="Picture Placeholder 2">
            <a:extLst>
              <a:ext uri="{FF2B5EF4-FFF2-40B4-BE49-F238E27FC236}">
                <a16:creationId xmlns:a16="http://schemas.microsoft.com/office/drawing/2014/main" id="{BBB37F7C-CB90-4729-BD0A-DCA7780D8488}"/>
              </a:ext>
            </a:extLst>
          </p:cNvPr>
          <p:cNvSpPr>
            <a:spLocks noGrp="1"/>
          </p:cNvSpPr>
          <p:nvPr>
            <p:ph type="pic" sz="quarter" idx="11" hasCustomPrompt="1"/>
          </p:nvPr>
        </p:nvSpPr>
        <p:spPr>
          <a:xfrm>
            <a:off x="8057442" y="0"/>
            <a:ext cx="4132448"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endParaRPr lang="en-US"/>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cxnSp>
        <p:nvCxnSpPr>
          <p:cNvPr id="13" name="Straight Connector 12">
            <a:extLst>
              <a:ext uri="{FF2B5EF4-FFF2-40B4-BE49-F238E27FC236}">
                <a16:creationId xmlns:a16="http://schemas.microsoft.com/office/drawing/2014/main" id="{8231517C-B2C7-4778-BA41-ED9E8A514917}"/>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497EFCC-0B19-46D3-8D91-E63C34D203EC}"/>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7" name="TextBox 16">
            <a:extLst>
              <a:ext uri="{FF2B5EF4-FFF2-40B4-BE49-F238E27FC236}">
                <a16:creationId xmlns:a16="http://schemas.microsoft.com/office/drawing/2014/main" id="{2D2336F5-1B8B-4B98-82C6-772D681374CA}"/>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34106775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with Caption - LEFT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B9E2A6-C314-43AA-BED7-AF710E8E14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166"/>
            <a:ext cx="4132444" cy="6855667"/>
          </a:xfrm>
          <a:prstGeom prst="rect">
            <a:avLst/>
          </a:prstGeom>
        </p:spPr>
      </p:pic>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4884815" y="594795"/>
            <a:ext cx="6902361" cy="1129230"/>
          </a:xfrm>
        </p:spPr>
        <p:txBody>
          <a:bodyPr>
            <a:noAutofit/>
          </a:body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4245771"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4884815" y="1885950"/>
            <a:ext cx="6902361" cy="4470400"/>
          </a:xfrm>
          <a:prstGeom prst="rect">
            <a:avLst/>
          </a:prstGeom>
        </p:spPr>
        <p:txBody>
          <a:bodyPr/>
          <a:lstStyle>
            <a:lvl1pPr>
              <a:defRPr>
                <a:solidFill>
                  <a:schemeClr val="accent5"/>
                </a:solidFill>
              </a:defRPr>
            </a:lvl1pPr>
          </a:lstStyle>
          <a:p>
            <a:pPr lvl="0"/>
            <a:endParaRPr lang="en-US"/>
          </a:p>
        </p:txBody>
      </p:sp>
      <p:sp>
        <p:nvSpPr>
          <p:cNvPr id="12" name="Text Placeholder 19">
            <a:extLst>
              <a:ext uri="{FF2B5EF4-FFF2-40B4-BE49-F238E27FC236}">
                <a16:creationId xmlns:a16="http://schemas.microsoft.com/office/drawing/2014/main" id="{1FB411BC-CA56-4717-8B9D-B074BC50D5C7}"/>
              </a:ext>
            </a:extLst>
          </p:cNvPr>
          <p:cNvSpPr>
            <a:spLocks noGrp="1"/>
          </p:cNvSpPr>
          <p:nvPr>
            <p:ph type="body" sz="quarter" idx="15" hasCustomPrompt="1"/>
          </p:nvPr>
        </p:nvSpPr>
        <p:spPr>
          <a:xfrm>
            <a:off x="4884815" y="171976"/>
            <a:ext cx="6902360"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8" name="Picture Placeholder 2">
            <a:extLst>
              <a:ext uri="{FF2B5EF4-FFF2-40B4-BE49-F238E27FC236}">
                <a16:creationId xmlns:a16="http://schemas.microsoft.com/office/drawing/2014/main" id="{36B607A2-4907-4603-A1F3-4990BFDC6198}"/>
              </a:ext>
            </a:extLst>
          </p:cNvPr>
          <p:cNvSpPr>
            <a:spLocks noGrp="1"/>
          </p:cNvSpPr>
          <p:nvPr>
            <p:ph type="pic" sz="quarter" idx="11" hasCustomPrompt="1"/>
          </p:nvPr>
        </p:nvSpPr>
        <p:spPr>
          <a:xfrm>
            <a:off x="-2" y="0"/>
            <a:ext cx="4132447"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Tree>
    <p:extLst>
      <p:ext uri="{BB962C8B-B14F-4D97-AF65-F5344CB8AC3E}">
        <p14:creationId xmlns:p14="http://schemas.microsoft.com/office/powerpoint/2010/main" val="381029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cap="none" baseline="0"/>
            </a:lvl1pPr>
          </a:lstStyle>
          <a:p>
            <a:r>
              <a:rPr lang="en-US"/>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userDrawn="1"/>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userDrawn="1"/>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a:t>Section Title 1</a:t>
            </a:r>
          </a:p>
          <a:p>
            <a:pPr lvl="0"/>
            <a:r>
              <a:rPr lang="en-US"/>
              <a:t>Section Title 2</a:t>
            </a:r>
          </a:p>
          <a:p>
            <a:pPr lvl="0"/>
            <a:r>
              <a:rPr lang="en-US"/>
              <a:t>Section Title 3</a:t>
            </a:r>
          </a:p>
          <a:p>
            <a:pPr lvl="0"/>
            <a:r>
              <a:rPr lang="en-US"/>
              <a:t>Section Title 4</a:t>
            </a:r>
          </a:p>
          <a:p>
            <a:pPr lvl="0"/>
            <a:r>
              <a:rPr lang="en-US"/>
              <a:t>Section Title 5</a:t>
            </a:r>
          </a:p>
        </p:txBody>
      </p:sp>
      <p:sp>
        <p:nvSpPr>
          <p:cNvPr id="9" name="Picture Placeholder 17">
            <a:extLst>
              <a:ext uri="{FF2B5EF4-FFF2-40B4-BE49-F238E27FC236}">
                <a16:creationId xmlns:a16="http://schemas.microsoft.com/office/drawing/2014/main" id="{6AEB2D7E-1C4F-4825-90D4-ED1AD1BB3953}"/>
              </a:ext>
            </a:extLst>
          </p:cNvPr>
          <p:cNvSpPr>
            <a:spLocks noGrp="1"/>
          </p:cNvSpPr>
          <p:nvPr>
            <p:ph type="pic" sz="quarter" idx="14"/>
          </p:nvPr>
        </p:nvSpPr>
        <p:spPr>
          <a:xfrm>
            <a:off x="647210" y="1316240"/>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endParaRPr lang="en-US"/>
          </a:p>
        </p:txBody>
      </p:sp>
      <p:sp>
        <p:nvSpPr>
          <p:cNvPr id="10" name="Picture Placeholder 17">
            <a:extLst>
              <a:ext uri="{FF2B5EF4-FFF2-40B4-BE49-F238E27FC236}">
                <a16:creationId xmlns:a16="http://schemas.microsoft.com/office/drawing/2014/main" id="{CACCCD8C-E1C1-4C68-A884-B095393AEDA7}"/>
              </a:ext>
            </a:extLst>
          </p:cNvPr>
          <p:cNvSpPr>
            <a:spLocks noGrp="1"/>
          </p:cNvSpPr>
          <p:nvPr>
            <p:ph type="pic" sz="quarter" idx="24"/>
          </p:nvPr>
        </p:nvSpPr>
        <p:spPr>
          <a:xfrm>
            <a:off x="647210" y="2955463"/>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endParaRPr lang="en-US"/>
          </a:p>
        </p:txBody>
      </p:sp>
      <p:sp>
        <p:nvSpPr>
          <p:cNvPr id="11" name="Picture Placeholder 17">
            <a:extLst>
              <a:ext uri="{FF2B5EF4-FFF2-40B4-BE49-F238E27FC236}">
                <a16:creationId xmlns:a16="http://schemas.microsoft.com/office/drawing/2014/main" id="{C980C588-A2E7-4573-954C-7F7E5C940F30}"/>
              </a:ext>
            </a:extLst>
          </p:cNvPr>
          <p:cNvSpPr>
            <a:spLocks noGrp="1"/>
          </p:cNvSpPr>
          <p:nvPr>
            <p:ph type="pic" sz="quarter" idx="25"/>
          </p:nvPr>
        </p:nvSpPr>
        <p:spPr>
          <a:xfrm>
            <a:off x="647210" y="4621938"/>
            <a:ext cx="964449" cy="868006"/>
          </a:xfrm>
          <a:prstGeom prst="rect">
            <a:avLst/>
          </a:prstGeom>
          <a:solidFill>
            <a:schemeClr val="tx2"/>
          </a:solidFill>
        </p:spPr>
        <p:txBody>
          <a:bodyPr anchor="ctr">
            <a:normAutofit/>
          </a:bodyPr>
          <a:lstStyle>
            <a:lvl1pPr marL="0" indent="0" algn="ctr">
              <a:buNone/>
              <a:defRPr sz="1200" i="1">
                <a:solidFill>
                  <a:schemeClr val="bg2"/>
                </a:solidFill>
                <a:latin typeface="Arial" panose="020B0604020202020204" pitchFamily="34" charset="0"/>
                <a:cs typeface="Arial" panose="020B0604020202020204" pitchFamily="34" charset="0"/>
              </a:defRPr>
            </a:lvl1pPr>
          </a:lstStyle>
          <a:p>
            <a:endParaRPr lang="en-US"/>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1776138" y="11381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1776142" y="1659143"/>
            <a:ext cx="2795862"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1776138" y="2776530"/>
            <a:ext cx="2795861"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1776142" y="3297543"/>
            <a:ext cx="2795858"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1776138" y="4414932"/>
            <a:ext cx="2795857" cy="572429"/>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1776142" y="4935945"/>
            <a:ext cx="2795854"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Title, Company Name</a:t>
            </a:r>
          </a:p>
        </p:txBody>
      </p:sp>
      <p:cxnSp>
        <p:nvCxnSpPr>
          <p:cNvPr id="21" name="Straight Connector 20">
            <a:extLst>
              <a:ext uri="{FF2B5EF4-FFF2-40B4-BE49-F238E27FC236}">
                <a16:creationId xmlns:a16="http://schemas.microsoft.com/office/drawing/2014/main" id="{7468FE2E-E94B-4679-A441-C54E9A15F058}"/>
              </a:ext>
            </a:extLst>
          </p:cNvPr>
          <p:cNvCxnSpPr>
            <a:cxnSpLocks/>
          </p:cNvCxnSpPr>
          <p:nvPr userDrawn="1"/>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52480"/>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with Caption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7F7006-AB91-4425-90DB-7D78CD9682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56040" y="0"/>
            <a:ext cx="4133850" cy="6858000"/>
          </a:xfrm>
          <a:prstGeom prst="rect">
            <a:avLst/>
          </a:prstGeom>
        </p:spPr>
      </p:pic>
      <p:sp>
        <p:nvSpPr>
          <p:cNvPr id="15" name="Picture Placeholder 2">
            <a:extLst>
              <a:ext uri="{FF2B5EF4-FFF2-40B4-BE49-F238E27FC236}">
                <a16:creationId xmlns:a16="http://schemas.microsoft.com/office/drawing/2014/main" id="{475384C4-A5BD-4906-AF35-5522DF5D63ED}"/>
              </a:ext>
            </a:extLst>
          </p:cNvPr>
          <p:cNvSpPr>
            <a:spLocks noGrp="1"/>
          </p:cNvSpPr>
          <p:nvPr>
            <p:ph type="pic" sz="quarter" idx="11" hasCustomPrompt="1"/>
          </p:nvPr>
        </p:nvSpPr>
        <p:spPr>
          <a:xfrm>
            <a:off x="8056040" y="0"/>
            <a:ext cx="4138068"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9" name="Title 8">
            <a:extLst>
              <a:ext uri="{FF2B5EF4-FFF2-40B4-BE49-F238E27FC236}">
                <a16:creationId xmlns:a16="http://schemas.microsoft.com/office/drawing/2014/main" id="{7A63EE89-B907-42CE-A093-BDAF5620B47A}"/>
              </a:ext>
            </a:extLst>
          </p:cNvPr>
          <p:cNvSpPr>
            <a:spLocks noGrp="1"/>
          </p:cNvSpPr>
          <p:nvPr>
            <p:ph type="title" hasCustomPrompt="1"/>
          </p:nvPr>
        </p:nvSpPr>
        <p:spPr>
          <a:xfrm>
            <a:off x="838199" y="594795"/>
            <a:ext cx="7056423" cy="1129230"/>
          </a:xfrm>
        </p:spPr>
        <p:txBody>
          <a:bodyPr>
            <a:noAutofit/>
          </a:bodyPr>
          <a:lstStyle/>
          <a:p>
            <a:r>
              <a:rPr lang="en-US"/>
              <a:t>Click to edit title</a:t>
            </a:r>
          </a:p>
        </p:txBody>
      </p:sp>
      <p:pic>
        <p:nvPicPr>
          <p:cNvPr id="10" name="Picture 9" descr="001">
            <a:extLst>
              <a:ext uri="{FF2B5EF4-FFF2-40B4-BE49-F238E27FC236}">
                <a16:creationId xmlns:a16="http://schemas.microsoft.com/office/drawing/2014/main" id="{C53DAD77-5B69-4CA2-88B9-C20D94EEE98B}"/>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22" name="Text Placeholder 21">
            <a:extLst>
              <a:ext uri="{FF2B5EF4-FFF2-40B4-BE49-F238E27FC236}">
                <a16:creationId xmlns:a16="http://schemas.microsoft.com/office/drawing/2014/main" id="{35EADE11-ED4A-412B-8FF2-15EAC6237973}"/>
              </a:ext>
            </a:extLst>
          </p:cNvPr>
          <p:cNvSpPr>
            <a:spLocks noGrp="1"/>
          </p:cNvSpPr>
          <p:nvPr>
            <p:ph type="body" sz="quarter" idx="12"/>
          </p:nvPr>
        </p:nvSpPr>
        <p:spPr>
          <a:xfrm>
            <a:off x="838199" y="1885950"/>
            <a:ext cx="7056423" cy="4713288"/>
          </a:xfrm>
          <a:prstGeom prst="rect">
            <a:avLst/>
          </a:prstGeom>
        </p:spPr>
        <p:txBody>
          <a:bodyPr/>
          <a:lstStyle>
            <a:lvl1pPr>
              <a:defRPr>
                <a:solidFill>
                  <a:schemeClr val="accent5"/>
                </a:solidFill>
              </a:defRPr>
            </a:lvl1pPr>
          </a:lstStyle>
          <a:p>
            <a:pPr lvl="0"/>
            <a:endParaRPr lang="en-US"/>
          </a:p>
        </p:txBody>
      </p:sp>
      <p:sp>
        <p:nvSpPr>
          <p:cNvPr id="11" name="Text Placeholder 19">
            <a:extLst>
              <a:ext uri="{FF2B5EF4-FFF2-40B4-BE49-F238E27FC236}">
                <a16:creationId xmlns:a16="http://schemas.microsoft.com/office/drawing/2014/main" id="{A0486DD7-C90A-42C4-A2BE-618169A9518A}"/>
              </a:ext>
            </a:extLst>
          </p:cNvPr>
          <p:cNvSpPr>
            <a:spLocks noGrp="1"/>
          </p:cNvSpPr>
          <p:nvPr>
            <p:ph type="body" sz="quarter" idx="15" hasCustomPrompt="1"/>
          </p:nvPr>
        </p:nvSpPr>
        <p:spPr>
          <a:xfrm>
            <a:off x="835389" y="171976"/>
            <a:ext cx="7056423"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cxnSp>
        <p:nvCxnSpPr>
          <p:cNvPr id="13" name="Straight Connector 12">
            <a:extLst>
              <a:ext uri="{FF2B5EF4-FFF2-40B4-BE49-F238E27FC236}">
                <a16:creationId xmlns:a16="http://schemas.microsoft.com/office/drawing/2014/main" id="{48D4D917-FB5E-48F1-BBED-A056163453BB}"/>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FBF44B8-987C-44C3-8A35-4D9A3AB906E1}"/>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7" name="TextBox 16">
            <a:extLst>
              <a:ext uri="{FF2B5EF4-FFF2-40B4-BE49-F238E27FC236}">
                <a16:creationId xmlns:a16="http://schemas.microsoft.com/office/drawing/2014/main" id="{29F48420-332C-4E35-8956-6712FE2C650C}"/>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1524955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ED321F-F8A0-4312-A88F-B4BA948619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3494"/>
            <a:ext cx="12192000" cy="1619250"/>
          </a:xfrm>
          <a:prstGeom prst="rect">
            <a:avLst/>
          </a:prstGeom>
        </p:spPr>
      </p:pic>
      <p:sp>
        <p:nvSpPr>
          <p:cNvPr id="2" name="Title 1">
            <a:extLst>
              <a:ext uri="{FF2B5EF4-FFF2-40B4-BE49-F238E27FC236}">
                <a16:creationId xmlns:a16="http://schemas.microsoft.com/office/drawing/2014/main" id="{E822EED8-EEBF-454E-9B9A-C3E8EB8EE3D1}"/>
              </a:ext>
            </a:extLst>
          </p:cNvPr>
          <p:cNvSpPr>
            <a:spLocks noGrp="1"/>
          </p:cNvSpPr>
          <p:nvPr>
            <p:ph type="title" hasCustomPrompt="1"/>
          </p:nvPr>
        </p:nvSpPr>
        <p:spPr/>
        <p:txBody>
          <a:bodyPr>
            <a:noAutofit/>
          </a:bodyPr>
          <a:lstStyle>
            <a:lvl1pPr>
              <a:defRPr>
                <a:solidFill>
                  <a:schemeClr val="bg2"/>
                </a:solidFill>
              </a:defRPr>
            </a:lvl1pPr>
          </a:lstStyle>
          <a:p>
            <a:r>
              <a:rPr lang="en-US"/>
              <a:t>Click to edit title</a:t>
            </a:r>
          </a:p>
        </p:txBody>
      </p:sp>
      <p:pic>
        <p:nvPicPr>
          <p:cNvPr id="9" name="Picture 8" descr="001">
            <a:extLst>
              <a:ext uri="{FF2B5EF4-FFF2-40B4-BE49-F238E27FC236}">
                <a16:creationId xmlns:a16="http://schemas.microsoft.com/office/drawing/2014/main" id="{EF482E8C-E9FA-4B77-B149-9FFB24BE1355}"/>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13" name="Text Placeholder 21">
            <a:extLst>
              <a:ext uri="{FF2B5EF4-FFF2-40B4-BE49-F238E27FC236}">
                <a16:creationId xmlns:a16="http://schemas.microsoft.com/office/drawing/2014/main" id="{E20BD737-00E6-4B39-82CB-9407B507E1E7}"/>
              </a:ext>
            </a:extLst>
          </p:cNvPr>
          <p:cNvSpPr>
            <a:spLocks noGrp="1"/>
          </p:cNvSpPr>
          <p:nvPr>
            <p:ph type="body" sz="quarter" idx="13"/>
          </p:nvPr>
        </p:nvSpPr>
        <p:spPr>
          <a:xfrm>
            <a:off x="838199" y="1997657"/>
            <a:ext cx="5181602" cy="4192006"/>
          </a:xfrm>
          <a:prstGeom prst="rect">
            <a:avLst/>
          </a:prstGeom>
        </p:spPr>
        <p:txBody>
          <a:bodyPr/>
          <a:lstStyle>
            <a:lvl1pPr>
              <a:defRPr sz="2200">
                <a:solidFill>
                  <a:schemeClr val="accent5"/>
                </a:solidFill>
              </a:defRPr>
            </a:lvl1pPr>
          </a:lstStyle>
          <a:p>
            <a:pPr lvl="0"/>
            <a:endParaRPr lang="en-US"/>
          </a:p>
        </p:txBody>
      </p:sp>
      <p:sp>
        <p:nvSpPr>
          <p:cNvPr id="14" name="Text Placeholder 21">
            <a:extLst>
              <a:ext uri="{FF2B5EF4-FFF2-40B4-BE49-F238E27FC236}">
                <a16:creationId xmlns:a16="http://schemas.microsoft.com/office/drawing/2014/main" id="{5DA454EB-6174-44E4-8F2B-5CA0F9F67588}"/>
              </a:ext>
            </a:extLst>
          </p:cNvPr>
          <p:cNvSpPr>
            <a:spLocks noGrp="1"/>
          </p:cNvSpPr>
          <p:nvPr>
            <p:ph type="body" sz="quarter" idx="14"/>
          </p:nvPr>
        </p:nvSpPr>
        <p:spPr>
          <a:xfrm>
            <a:off x="6172199" y="1997657"/>
            <a:ext cx="5510606" cy="4192006"/>
          </a:xfrm>
          <a:prstGeom prst="rect">
            <a:avLst/>
          </a:prstGeom>
        </p:spPr>
        <p:txBody>
          <a:bodyPr/>
          <a:lstStyle>
            <a:lvl1pPr>
              <a:defRPr sz="2200">
                <a:solidFill>
                  <a:schemeClr val="accent5"/>
                </a:solidFill>
              </a:defRPr>
            </a:lvl1pPr>
          </a:lstStyle>
          <a:p>
            <a:pPr lvl="0"/>
            <a:endParaRPr lang="en-US"/>
          </a:p>
        </p:txBody>
      </p:sp>
      <p:sp>
        <p:nvSpPr>
          <p:cNvPr id="10" name="Text Placeholder 19">
            <a:extLst>
              <a:ext uri="{FF2B5EF4-FFF2-40B4-BE49-F238E27FC236}">
                <a16:creationId xmlns:a16="http://schemas.microsoft.com/office/drawing/2014/main" id="{46AA62CD-C786-412D-8E10-5413DDF8269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Tree>
    <p:extLst>
      <p:ext uri="{BB962C8B-B14F-4D97-AF65-F5344CB8AC3E}">
        <p14:creationId xmlns:p14="http://schemas.microsoft.com/office/powerpoint/2010/main" val="24501500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854AF0-555C-44ED-8072-87952BAA3E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3494"/>
            <a:ext cx="12192000" cy="1619250"/>
          </a:xfrm>
          <a:prstGeom prst="rect">
            <a:avLst/>
          </a:prstGeom>
        </p:spPr>
      </p:pic>
      <p:sp>
        <p:nvSpPr>
          <p:cNvPr id="3" name="Text Placeholder 2">
            <a:extLst>
              <a:ext uri="{FF2B5EF4-FFF2-40B4-BE49-F238E27FC236}">
                <a16:creationId xmlns:a16="http://schemas.microsoft.com/office/drawing/2014/main" id="{7187152A-4B25-49CF-BBE4-9A4E24A78F8C}"/>
              </a:ext>
            </a:extLst>
          </p:cNvPr>
          <p:cNvSpPr>
            <a:spLocks noGrp="1"/>
          </p:cNvSpPr>
          <p:nvPr>
            <p:ph type="body" idx="1"/>
          </p:nvPr>
        </p:nvSpPr>
        <p:spPr>
          <a:xfrm>
            <a:off x="839788" y="1681163"/>
            <a:ext cx="5157787"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6D41088D-5687-4A23-9FD4-792ECDF5B444}"/>
              </a:ext>
            </a:extLst>
          </p:cNvPr>
          <p:cNvSpPr>
            <a:spLocks noGrp="1"/>
          </p:cNvSpPr>
          <p:nvPr>
            <p:ph type="body" sz="quarter" idx="3"/>
          </p:nvPr>
        </p:nvSpPr>
        <p:spPr>
          <a:xfrm>
            <a:off x="6172200" y="1681163"/>
            <a:ext cx="5492152" cy="823912"/>
          </a:xfrm>
          <a:prstGeom prst="rect">
            <a:avLst/>
          </a:prstGeom>
        </p:spPr>
        <p:txBody>
          <a:bodyPr anchor="b">
            <a:no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0" name="Picture 9" descr="001">
            <a:extLst>
              <a:ext uri="{FF2B5EF4-FFF2-40B4-BE49-F238E27FC236}">
                <a16:creationId xmlns:a16="http://schemas.microsoft.com/office/drawing/2014/main" id="{CA7A937F-0D6B-4E0F-9077-9BA0BD231ABA}"/>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
        <p:nvSpPr>
          <p:cNvPr id="12" name="Title 11">
            <a:extLst>
              <a:ext uri="{FF2B5EF4-FFF2-40B4-BE49-F238E27FC236}">
                <a16:creationId xmlns:a16="http://schemas.microsoft.com/office/drawing/2014/main" id="{B94AE88C-FAE2-4332-AF0E-292054E98884}"/>
              </a:ext>
            </a:extLst>
          </p:cNvPr>
          <p:cNvSpPr>
            <a:spLocks noGrp="1"/>
          </p:cNvSpPr>
          <p:nvPr>
            <p:ph type="title" hasCustomPrompt="1"/>
          </p:nvPr>
        </p:nvSpPr>
        <p:spPr/>
        <p:txBody>
          <a:bodyPr>
            <a:noAutofit/>
          </a:bodyPr>
          <a:lstStyle>
            <a:lvl1pPr>
              <a:defRPr>
                <a:solidFill>
                  <a:schemeClr val="bg2"/>
                </a:solidFill>
              </a:defRPr>
            </a:lvl1pPr>
          </a:lstStyle>
          <a:p>
            <a:r>
              <a:rPr lang="en-US"/>
              <a:t>Click to edit title</a:t>
            </a:r>
          </a:p>
        </p:txBody>
      </p:sp>
      <p:sp>
        <p:nvSpPr>
          <p:cNvPr id="19" name="Text Placeholder 21">
            <a:extLst>
              <a:ext uri="{FF2B5EF4-FFF2-40B4-BE49-F238E27FC236}">
                <a16:creationId xmlns:a16="http://schemas.microsoft.com/office/drawing/2014/main" id="{64488FBD-3E94-4501-A0BF-F4A2D0865148}"/>
              </a:ext>
            </a:extLst>
          </p:cNvPr>
          <p:cNvSpPr>
            <a:spLocks noGrp="1"/>
          </p:cNvSpPr>
          <p:nvPr>
            <p:ph type="body" sz="quarter" idx="13"/>
          </p:nvPr>
        </p:nvSpPr>
        <p:spPr>
          <a:xfrm>
            <a:off x="838199" y="2849092"/>
            <a:ext cx="5181602" cy="3409321"/>
          </a:xfrm>
          <a:prstGeom prst="rect">
            <a:avLst/>
          </a:prstGeom>
        </p:spPr>
        <p:txBody>
          <a:bodyPr/>
          <a:lstStyle>
            <a:lvl1pPr>
              <a:defRPr sz="1800">
                <a:solidFill>
                  <a:schemeClr val="accent5"/>
                </a:solidFill>
              </a:defRPr>
            </a:lvl1pPr>
          </a:lstStyle>
          <a:p>
            <a:pPr lvl="0"/>
            <a:endParaRPr lang="en-US"/>
          </a:p>
        </p:txBody>
      </p:sp>
      <p:sp>
        <p:nvSpPr>
          <p:cNvPr id="20" name="Text Placeholder 21">
            <a:extLst>
              <a:ext uri="{FF2B5EF4-FFF2-40B4-BE49-F238E27FC236}">
                <a16:creationId xmlns:a16="http://schemas.microsoft.com/office/drawing/2014/main" id="{72C6E41B-AE08-4B8E-A4C3-BF3144A8FE94}"/>
              </a:ext>
            </a:extLst>
          </p:cNvPr>
          <p:cNvSpPr>
            <a:spLocks noGrp="1"/>
          </p:cNvSpPr>
          <p:nvPr>
            <p:ph type="body" sz="quarter" idx="14"/>
          </p:nvPr>
        </p:nvSpPr>
        <p:spPr>
          <a:xfrm>
            <a:off x="6172199" y="2849092"/>
            <a:ext cx="5510606" cy="3409321"/>
          </a:xfrm>
          <a:prstGeom prst="rect">
            <a:avLst/>
          </a:prstGeom>
        </p:spPr>
        <p:txBody>
          <a:bodyPr/>
          <a:lstStyle>
            <a:lvl1pPr>
              <a:defRPr sz="1800">
                <a:solidFill>
                  <a:schemeClr val="accent5"/>
                </a:solidFill>
              </a:defRPr>
            </a:lvl1pPr>
          </a:lstStyle>
          <a:p>
            <a:pPr lvl="0"/>
            <a:endParaRPr lang="en-US"/>
          </a:p>
        </p:txBody>
      </p:sp>
      <p:sp>
        <p:nvSpPr>
          <p:cNvPr id="18" name="Text Placeholder 19">
            <a:extLst>
              <a:ext uri="{FF2B5EF4-FFF2-40B4-BE49-F238E27FC236}">
                <a16:creationId xmlns:a16="http://schemas.microsoft.com/office/drawing/2014/main" id="{C075DA98-A2F1-449D-91A4-6875B0FE6069}"/>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15" name="Text Placeholder 3">
            <a:extLst>
              <a:ext uri="{FF2B5EF4-FFF2-40B4-BE49-F238E27FC236}">
                <a16:creationId xmlns:a16="http://schemas.microsoft.com/office/drawing/2014/main" id="{964A1C75-B660-42C0-B541-718DE1F827DA}"/>
              </a:ext>
            </a:extLst>
          </p:cNvPr>
          <p:cNvSpPr>
            <a:spLocks noGrp="1"/>
          </p:cNvSpPr>
          <p:nvPr>
            <p:ph type="body" sz="quarter" idx="47" hasCustomPrompt="1"/>
          </p:nvPr>
        </p:nvSpPr>
        <p:spPr>
          <a:xfrm>
            <a:off x="940869" y="2549832"/>
            <a:ext cx="1313964" cy="274167"/>
          </a:xfrm>
          <a:blipFill>
            <a:blip r:embed="rId4"/>
            <a:stretch>
              <a:fillRect/>
            </a:stretch>
          </a:blipFill>
        </p:spPr>
        <p:txBody>
          <a:bodyPr>
            <a:normAutofit/>
          </a:bodyPr>
          <a:lstStyle>
            <a:lvl1pPr marL="45720" indent="0">
              <a:buNone/>
              <a:defRPr sz="800">
                <a:noFill/>
              </a:defRPr>
            </a:lvl1pPr>
          </a:lstStyle>
          <a:p>
            <a:pPr lvl="0"/>
            <a:r>
              <a:rPr lang="en-US"/>
              <a:t>.</a:t>
            </a:r>
          </a:p>
        </p:txBody>
      </p:sp>
      <p:sp>
        <p:nvSpPr>
          <p:cNvPr id="16" name="Text Placeholder 3">
            <a:extLst>
              <a:ext uri="{FF2B5EF4-FFF2-40B4-BE49-F238E27FC236}">
                <a16:creationId xmlns:a16="http://schemas.microsoft.com/office/drawing/2014/main" id="{ADCFE14A-66E3-45E5-93F4-FCDF906D2CDA}"/>
              </a:ext>
            </a:extLst>
          </p:cNvPr>
          <p:cNvSpPr>
            <a:spLocks noGrp="1"/>
          </p:cNvSpPr>
          <p:nvPr>
            <p:ph type="body" sz="quarter" idx="48" hasCustomPrompt="1"/>
          </p:nvPr>
        </p:nvSpPr>
        <p:spPr>
          <a:xfrm>
            <a:off x="6248465" y="2549832"/>
            <a:ext cx="1313964" cy="274167"/>
          </a:xfrm>
          <a:blipFill>
            <a:blip r:embed="rId4"/>
            <a:stretch>
              <a:fillRect/>
            </a:stretch>
          </a:blipFill>
        </p:spPr>
        <p:txBody>
          <a:bodyPr>
            <a:normAutofit/>
          </a:bodyPr>
          <a:lstStyle>
            <a:lvl1pPr marL="45720" indent="0">
              <a:buNone/>
              <a:defRPr sz="800">
                <a:noFill/>
              </a:defRPr>
            </a:lvl1pPr>
          </a:lstStyle>
          <a:p>
            <a:pPr lvl="0"/>
            <a:r>
              <a:rPr lang="en-US"/>
              <a:t>.</a:t>
            </a:r>
          </a:p>
        </p:txBody>
      </p:sp>
    </p:spTree>
    <p:extLst>
      <p:ext uri="{BB962C8B-B14F-4D97-AF65-F5344CB8AC3E}">
        <p14:creationId xmlns:p14="http://schemas.microsoft.com/office/powerpoint/2010/main" val="40409922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11470CF-C2D6-44B4-A2A2-9B4A973CF8E3}"/>
              </a:ext>
            </a:extLst>
          </p:cNvPr>
          <p:cNvSpPr/>
          <p:nvPr userDrawn="1"/>
        </p:nvSpPr>
        <p:spPr>
          <a:xfrm>
            <a:off x="6095998" y="0"/>
            <a:ext cx="6096001" cy="6858000"/>
          </a:xfrm>
          <a:prstGeom prst="rect">
            <a:avLst/>
          </a:prstGeom>
          <a:solidFill>
            <a:srgbClr val="ED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noProof="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8A4CA8-1B63-4E1D-81C3-CAAEB54CA3EB}"/>
              </a:ext>
            </a:extLst>
          </p:cNvPr>
          <p:cNvSpPr>
            <a:spLocks noGrp="1"/>
          </p:cNvSpPr>
          <p:nvPr>
            <p:ph idx="1"/>
          </p:nvPr>
        </p:nvSpPr>
        <p:spPr>
          <a:xfrm>
            <a:off x="6291458" y="577543"/>
            <a:ext cx="5372894" cy="5778807"/>
          </a:xfrm>
          <a:prstGeom prst="rect">
            <a:avLst/>
          </a:prstGeom>
        </p:spPr>
        <p:txBody>
          <a:bodyPr>
            <a:noAutofit/>
          </a:bodyPr>
          <a:lstStyle>
            <a:lvl1pPr>
              <a:defRPr sz="2200">
                <a:solidFill>
                  <a:schemeClr val="accent5"/>
                </a:solidFill>
              </a:defRPr>
            </a:lvl1pPr>
            <a:lvl2pPr>
              <a:defRPr sz="2200"/>
            </a:lvl2pPr>
            <a:lvl3pPr>
              <a:defRPr sz="2200"/>
            </a:lvl3pPr>
            <a:lvl4pPr>
              <a:defRPr sz="2200"/>
            </a:lvl4pPr>
            <a:lvl5pPr>
              <a:defRPr sz="2200"/>
            </a:lvl5pPr>
            <a:lvl6pPr>
              <a:defRPr sz="2000"/>
            </a:lvl6pPr>
            <a:lvl7pPr>
              <a:defRPr sz="2000"/>
            </a:lvl7pPr>
            <a:lvl8pPr>
              <a:defRPr sz="2000"/>
            </a:lvl8pPr>
            <a:lvl9pPr>
              <a:defRPr sz="2000"/>
            </a:lvl9pPr>
          </a:lstStyle>
          <a:p>
            <a:pPr lvl="0"/>
            <a:endParaRPr lang="en-US"/>
          </a:p>
        </p:txBody>
      </p:sp>
      <p:sp>
        <p:nvSpPr>
          <p:cNvPr id="9" name="Title 8">
            <a:extLst>
              <a:ext uri="{FF2B5EF4-FFF2-40B4-BE49-F238E27FC236}">
                <a16:creationId xmlns:a16="http://schemas.microsoft.com/office/drawing/2014/main" id="{D94FCE38-F2E3-4688-97C2-AD7A567DC6AD}"/>
              </a:ext>
            </a:extLst>
          </p:cNvPr>
          <p:cNvSpPr>
            <a:spLocks noGrp="1"/>
          </p:cNvSpPr>
          <p:nvPr>
            <p:ph type="title"/>
          </p:nvPr>
        </p:nvSpPr>
        <p:spPr>
          <a:xfrm>
            <a:off x="838200" y="594795"/>
            <a:ext cx="5075236" cy="1462605"/>
          </a:xfrm>
        </p:spPr>
        <p:txBody>
          <a:bodyPr>
            <a:noAutofit/>
          </a:bodyPr>
          <a:lstStyle/>
          <a:p>
            <a:r>
              <a:rPr lang="en-US"/>
              <a:t>Click to edit Master title style</a:t>
            </a:r>
          </a:p>
        </p:txBody>
      </p:sp>
      <p:pic>
        <p:nvPicPr>
          <p:cNvPr id="10" name="Picture 9" descr="001">
            <a:extLst>
              <a:ext uri="{FF2B5EF4-FFF2-40B4-BE49-F238E27FC236}">
                <a16:creationId xmlns:a16="http://schemas.microsoft.com/office/drawing/2014/main" id="{C5475053-3AA5-4CC1-8A0E-767A28ED3EDF}"/>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11" name="Text Placeholder 3">
            <a:extLst>
              <a:ext uri="{FF2B5EF4-FFF2-40B4-BE49-F238E27FC236}">
                <a16:creationId xmlns:a16="http://schemas.microsoft.com/office/drawing/2014/main" id="{63C16780-55A6-463B-BF58-34C7B81ADB2E}"/>
              </a:ext>
            </a:extLst>
          </p:cNvPr>
          <p:cNvSpPr>
            <a:spLocks noGrp="1"/>
          </p:cNvSpPr>
          <p:nvPr>
            <p:ph type="body" sz="quarter" idx="14"/>
          </p:nvPr>
        </p:nvSpPr>
        <p:spPr>
          <a:xfrm>
            <a:off x="835389" y="2144110"/>
            <a:ext cx="5075236" cy="4212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a:extLst>
              <a:ext uri="{FF2B5EF4-FFF2-40B4-BE49-F238E27FC236}">
                <a16:creationId xmlns:a16="http://schemas.microsoft.com/office/drawing/2014/main" id="{61B37CEE-E045-4A6B-8C9B-0AAEA34395ED}"/>
              </a:ext>
            </a:extLst>
          </p:cNvPr>
          <p:cNvSpPr>
            <a:spLocks noGrp="1"/>
          </p:cNvSpPr>
          <p:nvPr>
            <p:ph type="body" sz="quarter" idx="15" hasCustomPrompt="1"/>
          </p:nvPr>
        </p:nvSpPr>
        <p:spPr>
          <a:xfrm>
            <a:off x="835389" y="171976"/>
            <a:ext cx="5075236"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cxnSp>
        <p:nvCxnSpPr>
          <p:cNvPr id="13" name="Straight Connector 12">
            <a:extLst>
              <a:ext uri="{FF2B5EF4-FFF2-40B4-BE49-F238E27FC236}">
                <a16:creationId xmlns:a16="http://schemas.microsoft.com/office/drawing/2014/main" id="{B52C6450-A7C3-402D-ACDB-8EEA96AF4B24}"/>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5D09396-5BDD-4E3D-8EFC-2FF0052C5E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6" name="TextBox 15">
            <a:extLst>
              <a:ext uri="{FF2B5EF4-FFF2-40B4-BE49-F238E27FC236}">
                <a16:creationId xmlns:a16="http://schemas.microsoft.com/office/drawing/2014/main" id="{18AF4E80-6E7B-4F36-AB30-1B6E1A8371BB}"/>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503586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Yellow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413766"/>
          </a:xfrm>
        </p:spPr>
        <p:txBody>
          <a:bodyPr>
            <a:noAutofit/>
          </a:bodyPr>
          <a:lstStyle>
            <a:lvl1pPr>
              <a:defRPr/>
            </a:lvl1pPr>
          </a:lstStyle>
          <a:p>
            <a:r>
              <a:rPr lang="en-US"/>
              <a:t>Yellow Icons</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4" name="Text Placeholder 3">
            <a:extLst>
              <a:ext uri="{FF2B5EF4-FFF2-40B4-BE49-F238E27FC236}">
                <a16:creationId xmlns:a16="http://schemas.microsoft.com/office/drawing/2014/main" id="{3D0DA0A6-A1E7-43C1-9333-30B45399D938}"/>
              </a:ext>
            </a:extLst>
          </p:cNvPr>
          <p:cNvSpPr>
            <a:spLocks noGrp="1"/>
          </p:cNvSpPr>
          <p:nvPr>
            <p:ph type="body" sz="quarter" idx="16" hasCustomPrompt="1"/>
          </p:nvPr>
        </p:nvSpPr>
        <p:spPr>
          <a:xfrm>
            <a:off x="665256" y="1207239"/>
            <a:ext cx="738594" cy="737381"/>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16" name="Text Placeholder 3">
            <a:extLst>
              <a:ext uri="{FF2B5EF4-FFF2-40B4-BE49-F238E27FC236}">
                <a16:creationId xmlns:a16="http://schemas.microsoft.com/office/drawing/2014/main" id="{704081CB-FCFE-4398-ADB1-A64564962132}"/>
              </a:ext>
            </a:extLst>
          </p:cNvPr>
          <p:cNvSpPr>
            <a:spLocks noGrp="1"/>
          </p:cNvSpPr>
          <p:nvPr>
            <p:ph type="body" sz="quarter" idx="17" hasCustomPrompt="1"/>
          </p:nvPr>
        </p:nvSpPr>
        <p:spPr>
          <a:xfrm>
            <a:off x="1517124" y="1207239"/>
            <a:ext cx="738594" cy="737381"/>
          </a:xfrm>
          <a:blipFill>
            <a:blip r:embed="rId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17" name="Text Placeholder 3">
            <a:extLst>
              <a:ext uri="{FF2B5EF4-FFF2-40B4-BE49-F238E27FC236}">
                <a16:creationId xmlns:a16="http://schemas.microsoft.com/office/drawing/2014/main" id="{41EEDB39-00F5-44F6-8247-F8A45AB6119C}"/>
              </a:ext>
            </a:extLst>
          </p:cNvPr>
          <p:cNvSpPr>
            <a:spLocks noGrp="1"/>
          </p:cNvSpPr>
          <p:nvPr>
            <p:ph type="body" sz="quarter" idx="18" hasCustomPrompt="1"/>
          </p:nvPr>
        </p:nvSpPr>
        <p:spPr>
          <a:xfrm>
            <a:off x="2368992" y="1207239"/>
            <a:ext cx="738594" cy="737381"/>
          </a:xfrm>
          <a:blipFill>
            <a:blip r:embed="rId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18" name="Text Placeholder 3">
            <a:extLst>
              <a:ext uri="{FF2B5EF4-FFF2-40B4-BE49-F238E27FC236}">
                <a16:creationId xmlns:a16="http://schemas.microsoft.com/office/drawing/2014/main" id="{10043ABC-9795-4BAE-A5B7-9AE0B42DC3EE}"/>
              </a:ext>
            </a:extLst>
          </p:cNvPr>
          <p:cNvSpPr>
            <a:spLocks noGrp="1"/>
          </p:cNvSpPr>
          <p:nvPr>
            <p:ph type="body" sz="quarter" idx="19" hasCustomPrompt="1"/>
          </p:nvPr>
        </p:nvSpPr>
        <p:spPr>
          <a:xfrm>
            <a:off x="3220860" y="1207239"/>
            <a:ext cx="738594" cy="737381"/>
          </a:xfrm>
          <a:blipFill>
            <a:blip r:embed="rId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19" name="Text Placeholder 3">
            <a:extLst>
              <a:ext uri="{FF2B5EF4-FFF2-40B4-BE49-F238E27FC236}">
                <a16:creationId xmlns:a16="http://schemas.microsoft.com/office/drawing/2014/main" id="{41223900-4DDA-4435-BCF5-B1B7F803D857}"/>
              </a:ext>
            </a:extLst>
          </p:cNvPr>
          <p:cNvSpPr>
            <a:spLocks noGrp="1"/>
          </p:cNvSpPr>
          <p:nvPr>
            <p:ph type="body" sz="quarter" idx="20" hasCustomPrompt="1"/>
          </p:nvPr>
        </p:nvSpPr>
        <p:spPr>
          <a:xfrm>
            <a:off x="4072728" y="1207239"/>
            <a:ext cx="738594" cy="737381"/>
          </a:xfrm>
          <a:blipFill>
            <a:blip r:embed="rId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0" name="Text Placeholder 3">
            <a:extLst>
              <a:ext uri="{FF2B5EF4-FFF2-40B4-BE49-F238E27FC236}">
                <a16:creationId xmlns:a16="http://schemas.microsoft.com/office/drawing/2014/main" id="{C386AB20-E5B8-41DC-A9FD-6E657550A82D}"/>
              </a:ext>
            </a:extLst>
          </p:cNvPr>
          <p:cNvSpPr>
            <a:spLocks noGrp="1"/>
          </p:cNvSpPr>
          <p:nvPr>
            <p:ph type="body" sz="quarter" idx="21" hasCustomPrompt="1"/>
          </p:nvPr>
        </p:nvSpPr>
        <p:spPr>
          <a:xfrm>
            <a:off x="4924596" y="1207239"/>
            <a:ext cx="738594" cy="737381"/>
          </a:xfrm>
          <a:blipFill>
            <a:blip r:embed="rId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1" name="Text Placeholder 3">
            <a:extLst>
              <a:ext uri="{FF2B5EF4-FFF2-40B4-BE49-F238E27FC236}">
                <a16:creationId xmlns:a16="http://schemas.microsoft.com/office/drawing/2014/main" id="{3A3CC61E-0788-4DD5-8CE4-2167157B9697}"/>
              </a:ext>
            </a:extLst>
          </p:cNvPr>
          <p:cNvSpPr>
            <a:spLocks noGrp="1"/>
          </p:cNvSpPr>
          <p:nvPr>
            <p:ph type="body" sz="quarter" idx="22" hasCustomPrompt="1"/>
          </p:nvPr>
        </p:nvSpPr>
        <p:spPr>
          <a:xfrm>
            <a:off x="5776464" y="1207239"/>
            <a:ext cx="738594" cy="737381"/>
          </a:xfrm>
          <a:blipFill>
            <a:blip r:embed="rId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2" name="Text Placeholder 3">
            <a:extLst>
              <a:ext uri="{FF2B5EF4-FFF2-40B4-BE49-F238E27FC236}">
                <a16:creationId xmlns:a16="http://schemas.microsoft.com/office/drawing/2014/main" id="{45AB29C3-84E2-4CC4-978E-5128DAAB865D}"/>
              </a:ext>
            </a:extLst>
          </p:cNvPr>
          <p:cNvSpPr>
            <a:spLocks noGrp="1"/>
          </p:cNvSpPr>
          <p:nvPr>
            <p:ph type="body" sz="quarter" idx="23" hasCustomPrompt="1"/>
          </p:nvPr>
        </p:nvSpPr>
        <p:spPr>
          <a:xfrm>
            <a:off x="6628332" y="1207239"/>
            <a:ext cx="738594" cy="737381"/>
          </a:xfrm>
          <a:blipFill>
            <a:blip r:embed="rId1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3" name="Text Placeholder 3">
            <a:extLst>
              <a:ext uri="{FF2B5EF4-FFF2-40B4-BE49-F238E27FC236}">
                <a16:creationId xmlns:a16="http://schemas.microsoft.com/office/drawing/2014/main" id="{F536A9B6-B6FD-494D-9B90-28E702D2F279}"/>
              </a:ext>
            </a:extLst>
          </p:cNvPr>
          <p:cNvSpPr>
            <a:spLocks noGrp="1"/>
          </p:cNvSpPr>
          <p:nvPr>
            <p:ph type="body" sz="quarter" idx="24" hasCustomPrompt="1"/>
          </p:nvPr>
        </p:nvSpPr>
        <p:spPr>
          <a:xfrm>
            <a:off x="7480200" y="1207239"/>
            <a:ext cx="738594" cy="737381"/>
          </a:xfrm>
          <a:blipFill>
            <a:blip r:embed="rId1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4" name="Text Placeholder 3">
            <a:extLst>
              <a:ext uri="{FF2B5EF4-FFF2-40B4-BE49-F238E27FC236}">
                <a16:creationId xmlns:a16="http://schemas.microsoft.com/office/drawing/2014/main" id="{63DEB1C2-39C9-4AC2-889F-E0D903EDEF84}"/>
              </a:ext>
            </a:extLst>
          </p:cNvPr>
          <p:cNvSpPr>
            <a:spLocks noGrp="1"/>
          </p:cNvSpPr>
          <p:nvPr>
            <p:ph type="body" sz="quarter" idx="25" hasCustomPrompt="1"/>
          </p:nvPr>
        </p:nvSpPr>
        <p:spPr>
          <a:xfrm>
            <a:off x="8332068" y="1207239"/>
            <a:ext cx="738594" cy="737381"/>
          </a:xfrm>
          <a:blipFill>
            <a:blip r:embed="rId1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5" name="Text Placeholder 3">
            <a:extLst>
              <a:ext uri="{FF2B5EF4-FFF2-40B4-BE49-F238E27FC236}">
                <a16:creationId xmlns:a16="http://schemas.microsoft.com/office/drawing/2014/main" id="{31DFE739-C6E4-4E0B-82BC-3A63D4D11BBF}"/>
              </a:ext>
            </a:extLst>
          </p:cNvPr>
          <p:cNvSpPr>
            <a:spLocks noGrp="1"/>
          </p:cNvSpPr>
          <p:nvPr>
            <p:ph type="body" sz="quarter" idx="26" hasCustomPrompt="1"/>
          </p:nvPr>
        </p:nvSpPr>
        <p:spPr>
          <a:xfrm>
            <a:off x="9183936" y="1207239"/>
            <a:ext cx="738594" cy="737381"/>
          </a:xfrm>
          <a:blipFill>
            <a:blip r:embed="rId1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6" name="Text Placeholder 3">
            <a:extLst>
              <a:ext uri="{FF2B5EF4-FFF2-40B4-BE49-F238E27FC236}">
                <a16:creationId xmlns:a16="http://schemas.microsoft.com/office/drawing/2014/main" id="{4104B909-BDF6-4215-89F2-A431F73EEA65}"/>
              </a:ext>
            </a:extLst>
          </p:cNvPr>
          <p:cNvSpPr>
            <a:spLocks noGrp="1"/>
          </p:cNvSpPr>
          <p:nvPr>
            <p:ph type="body" sz="quarter" idx="27" hasCustomPrompt="1"/>
          </p:nvPr>
        </p:nvSpPr>
        <p:spPr>
          <a:xfrm>
            <a:off x="665256" y="2060821"/>
            <a:ext cx="738594" cy="737381"/>
          </a:xfrm>
          <a:blipFill>
            <a:blip r:embed="rId1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7" name="Text Placeholder 3">
            <a:extLst>
              <a:ext uri="{FF2B5EF4-FFF2-40B4-BE49-F238E27FC236}">
                <a16:creationId xmlns:a16="http://schemas.microsoft.com/office/drawing/2014/main" id="{F9C89C7B-9903-4378-8961-A47F76CB04CA}"/>
              </a:ext>
            </a:extLst>
          </p:cNvPr>
          <p:cNvSpPr>
            <a:spLocks noGrp="1"/>
          </p:cNvSpPr>
          <p:nvPr>
            <p:ph type="body" sz="quarter" idx="28" hasCustomPrompt="1"/>
          </p:nvPr>
        </p:nvSpPr>
        <p:spPr>
          <a:xfrm>
            <a:off x="1517124" y="2060821"/>
            <a:ext cx="738594" cy="737381"/>
          </a:xfrm>
          <a:blipFill>
            <a:blip r:embed="rId1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8" name="Text Placeholder 3">
            <a:extLst>
              <a:ext uri="{FF2B5EF4-FFF2-40B4-BE49-F238E27FC236}">
                <a16:creationId xmlns:a16="http://schemas.microsoft.com/office/drawing/2014/main" id="{AF3EFCC2-3B1A-4448-99B3-87EE4C8253DD}"/>
              </a:ext>
            </a:extLst>
          </p:cNvPr>
          <p:cNvSpPr>
            <a:spLocks noGrp="1"/>
          </p:cNvSpPr>
          <p:nvPr>
            <p:ph type="body" sz="quarter" idx="29" hasCustomPrompt="1"/>
          </p:nvPr>
        </p:nvSpPr>
        <p:spPr>
          <a:xfrm>
            <a:off x="2368992" y="2060821"/>
            <a:ext cx="738594" cy="737381"/>
          </a:xfrm>
          <a:blipFill>
            <a:blip r:embed="rId1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29" name="Text Placeholder 3">
            <a:extLst>
              <a:ext uri="{FF2B5EF4-FFF2-40B4-BE49-F238E27FC236}">
                <a16:creationId xmlns:a16="http://schemas.microsoft.com/office/drawing/2014/main" id="{EAAB232F-943B-4093-AD05-B00090FA22E3}"/>
              </a:ext>
            </a:extLst>
          </p:cNvPr>
          <p:cNvSpPr>
            <a:spLocks noGrp="1"/>
          </p:cNvSpPr>
          <p:nvPr>
            <p:ph type="body" sz="quarter" idx="30" hasCustomPrompt="1"/>
          </p:nvPr>
        </p:nvSpPr>
        <p:spPr>
          <a:xfrm>
            <a:off x="3220860" y="2060821"/>
            <a:ext cx="738594" cy="737381"/>
          </a:xfrm>
          <a:blipFill>
            <a:blip r:embed="rId1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0" name="Text Placeholder 3">
            <a:extLst>
              <a:ext uri="{FF2B5EF4-FFF2-40B4-BE49-F238E27FC236}">
                <a16:creationId xmlns:a16="http://schemas.microsoft.com/office/drawing/2014/main" id="{8C8A9AD8-93EA-415D-8179-9C790AB4049D}"/>
              </a:ext>
            </a:extLst>
          </p:cNvPr>
          <p:cNvSpPr>
            <a:spLocks noGrp="1"/>
          </p:cNvSpPr>
          <p:nvPr>
            <p:ph type="body" sz="quarter" idx="31" hasCustomPrompt="1"/>
          </p:nvPr>
        </p:nvSpPr>
        <p:spPr>
          <a:xfrm>
            <a:off x="4072728" y="2060821"/>
            <a:ext cx="738594" cy="737381"/>
          </a:xfrm>
          <a:blipFill>
            <a:blip r:embed="rId1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1" name="Text Placeholder 3">
            <a:extLst>
              <a:ext uri="{FF2B5EF4-FFF2-40B4-BE49-F238E27FC236}">
                <a16:creationId xmlns:a16="http://schemas.microsoft.com/office/drawing/2014/main" id="{524D865F-D055-44CD-B0EC-7A2187FBA2D6}"/>
              </a:ext>
            </a:extLst>
          </p:cNvPr>
          <p:cNvSpPr>
            <a:spLocks noGrp="1"/>
          </p:cNvSpPr>
          <p:nvPr>
            <p:ph type="body" sz="quarter" idx="32" hasCustomPrompt="1"/>
          </p:nvPr>
        </p:nvSpPr>
        <p:spPr>
          <a:xfrm>
            <a:off x="4924596" y="2060821"/>
            <a:ext cx="738594" cy="737381"/>
          </a:xfrm>
          <a:blipFill>
            <a:blip r:embed="rId1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2" name="Text Placeholder 3">
            <a:extLst>
              <a:ext uri="{FF2B5EF4-FFF2-40B4-BE49-F238E27FC236}">
                <a16:creationId xmlns:a16="http://schemas.microsoft.com/office/drawing/2014/main" id="{C82CF29C-B809-4FEA-8D60-7688D74EF7FE}"/>
              </a:ext>
            </a:extLst>
          </p:cNvPr>
          <p:cNvSpPr>
            <a:spLocks noGrp="1"/>
          </p:cNvSpPr>
          <p:nvPr>
            <p:ph type="body" sz="quarter" idx="33" hasCustomPrompt="1"/>
          </p:nvPr>
        </p:nvSpPr>
        <p:spPr>
          <a:xfrm>
            <a:off x="5776464" y="2060821"/>
            <a:ext cx="738594" cy="737381"/>
          </a:xfrm>
          <a:blipFill>
            <a:blip r:embed="rId2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3" name="Text Placeholder 3">
            <a:extLst>
              <a:ext uri="{FF2B5EF4-FFF2-40B4-BE49-F238E27FC236}">
                <a16:creationId xmlns:a16="http://schemas.microsoft.com/office/drawing/2014/main" id="{ECF9014E-9734-4D58-9D73-CD0A2A383455}"/>
              </a:ext>
            </a:extLst>
          </p:cNvPr>
          <p:cNvSpPr>
            <a:spLocks noGrp="1"/>
          </p:cNvSpPr>
          <p:nvPr>
            <p:ph type="body" sz="quarter" idx="34" hasCustomPrompt="1"/>
          </p:nvPr>
        </p:nvSpPr>
        <p:spPr>
          <a:xfrm>
            <a:off x="6628332" y="2060821"/>
            <a:ext cx="738594" cy="737381"/>
          </a:xfrm>
          <a:blipFill>
            <a:blip r:embed="rId2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4" name="Text Placeholder 3">
            <a:extLst>
              <a:ext uri="{FF2B5EF4-FFF2-40B4-BE49-F238E27FC236}">
                <a16:creationId xmlns:a16="http://schemas.microsoft.com/office/drawing/2014/main" id="{D53FB18B-A555-4A1F-9328-E34780C07386}"/>
              </a:ext>
            </a:extLst>
          </p:cNvPr>
          <p:cNvSpPr>
            <a:spLocks noGrp="1"/>
          </p:cNvSpPr>
          <p:nvPr>
            <p:ph type="body" sz="quarter" idx="35" hasCustomPrompt="1"/>
          </p:nvPr>
        </p:nvSpPr>
        <p:spPr>
          <a:xfrm>
            <a:off x="7480200" y="2060821"/>
            <a:ext cx="738594" cy="737381"/>
          </a:xfrm>
          <a:blipFill>
            <a:blip r:embed="rId2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5" name="Text Placeholder 3">
            <a:extLst>
              <a:ext uri="{FF2B5EF4-FFF2-40B4-BE49-F238E27FC236}">
                <a16:creationId xmlns:a16="http://schemas.microsoft.com/office/drawing/2014/main" id="{FC15BA4B-F42F-40CB-A1B7-2BD7F9114E1D}"/>
              </a:ext>
            </a:extLst>
          </p:cNvPr>
          <p:cNvSpPr>
            <a:spLocks noGrp="1"/>
          </p:cNvSpPr>
          <p:nvPr>
            <p:ph type="body" sz="quarter" idx="36" hasCustomPrompt="1"/>
          </p:nvPr>
        </p:nvSpPr>
        <p:spPr>
          <a:xfrm>
            <a:off x="8332068" y="2060821"/>
            <a:ext cx="738594" cy="737381"/>
          </a:xfrm>
          <a:blipFill>
            <a:blip r:embed="rId2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6" name="Text Placeholder 3">
            <a:extLst>
              <a:ext uri="{FF2B5EF4-FFF2-40B4-BE49-F238E27FC236}">
                <a16:creationId xmlns:a16="http://schemas.microsoft.com/office/drawing/2014/main" id="{A20B6816-4A05-4656-8887-A8BFBB8296F4}"/>
              </a:ext>
            </a:extLst>
          </p:cNvPr>
          <p:cNvSpPr>
            <a:spLocks noGrp="1"/>
          </p:cNvSpPr>
          <p:nvPr>
            <p:ph type="body" sz="quarter" idx="37" hasCustomPrompt="1"/>
          </p:nvPr>
        </p:nvSpPr>
        <p:spPr>
          <a:xfrm>
            <a:off x="9183936" y="2060821"/>
            <a:ext cx="738594" cy="737381"/>
          </a:xfrm>
          <a:blipFill>
            <a:blip r:embed="rId2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7" name="Text Placeholder 3">
            <a:extLst>
              <a:ext uri="{FF2B5EF4-FFF2-40B4-BE49-F238E27FC236}">
                <a16:creationId xmlns:a16="http://schemas.microsoft.com/office/drawing/2014/main" id="{7AC602BA-5249-4409-B684-D34FD50BBB87}"/>
              </a:ext>
            </a:extLst>
          </p:cNvPr>
          <p:cNvSpPr>
            <a:spLocks noGrp="1"/>
          </p:cNvSpPr>
          <p:nvPr>
            <p:ph type="body" sz="quarter" idx="38" hasCustomPrompt="1"/>
          </p:nvPr>
        </p:nvSpPr>
        <p:spPr>
          <a:xfrm>
            <a:off x="665256" y="2914403"/>
            <a:ext cx="738594" cy="737381"/>
          </a:xfrm>
          <a:blipFill>
            <a:blip r:embed="rId2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8" name="Text Placeholder 3">
            <a:extLst>
              <a:ext uri="{FF2B5EF4-FFF2-40B4-BE49-F238E27FC236}">
                <a16:creationId xmlns:a16="http://schemas.microsoft.com/office/drawing/2014/main" id="{E93411C5-2DCB-4D84-9E33-AC88C162B51B}"/>
              </a:ext>
            </a:extLst>
          </p:cNvPr>
          <p:cNvSpPr>
            <a:spLocks noGrp="1"/>
          </p:cNvSpPr>
          <p:nvPr>
            <p:ph type="body" sz="quarter" idx="39" hasCustomPrompt="1"/>
          </p:nvPr>
        </p:nvSpPr>
        <p:spPr>
          <a:xfrm>
            <a:off x="1517124" y="2914403"/>
            <a:ext cx="738594" cy="737381"/>
          </a:xfrm>
          <a:blipFill>
            <a:blip r:embed="rId2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39" name="Text Placeholder 3">
            <a:extLst>
              <a:ext uri="{FF2B5EF4-FFF2-40B4-BE49-F238E27FC236}">
                <a16:creationId xmlns:a16="http://schemas.microsoft.com/office/drawing/2014/main" id="{F1336174-E06A-4A5B-B9D0-A681A6902703}"/>
              </a:ext>
            </a:extLst>
          </p:cNvPr>
          <p:cNvSpPr>
            <a:spLocks noGrp="1"/>
          </p:cNvSpPr>
          <p:nvPr>
            <p:ph type="body" sz="quarter" idx="40" hasCustomPrompt="1"/>
          </p:nvPr>
        </p:nvSpPr>
        <p:spPr>
          <a:xfrm>
            <a:off x="2368992" y="2914403"/>
            <a:ext cx="738594" cy="737381"/>
          </a:xfrm>
          <a:blipFill>
            <a:blip r:embed="rId2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0" name="Text Placeholder 3">
            <a:extLst>
              <a:ext uri="{FF2B5EF4-FFF2-40B4-BE49-F238E27FC236}">
                <a16:creationId xmlns:a16="http://schemas.microsoft.com/office/drawing/2014/main" id="{05779E11-3D50-402B-B2E5-6E661A3DCBCE}"/>
              </a:ext>
            </a:extLst>
          </p:cNvPr>
          <p:cNvSpPr>
            <a:spLocks noGrp="1"/>
          </p:cNvSpPr>
          <p:nvPr>
            <p:ph type="body" sz="quarter" idx="41" hasCustomPrompt="1"/>
          </p:nvPr>
        </p:nvSpPr>
        <p:spPr>
          <a:xfrm>
            <a:off x="3220860" y="2914403"/>
            <a:ext cx="738594" cy="737381"/>
          </a:xfrm>
          <a:blipFill>
            <a:blip r:embed="rId2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1" name="Text Placeholder 3">
            <a:extLst>
              <a:ext uri="{FF2B5EF4-FFF2-40B4-BE49-F238E27FC236}">
                <a16:creationId xmlns:a16="http://schemas.microsoft.com/office/drawing/2014/main" id="{531455BE-99EA-421C-A741-925AD3131D46}"/>
              </a:ext>
            </a:extLst>
          </p:cNvPr>
          <p:cNvSpPr>
            <a:spLocks noGrp="1"/>
          </p:cNvSpPr>
          <p:nvPr>
            <p:ph type="body" sz="quarter" idx="42" hasCustomPrompt="1"/>
          </p:nvPr>
        </p:nvSpPr>
        <p:spPr>
          <a:xfrm>
            <a:off x="4072728" y="2914403"/>
            <a:ext cx="738594" cy="737381"/>
          </a:xfrm>
          <a:blipFill>
            <a:blip r:embed="rId2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2" name="Text Placeholder 3">
            <a:extLst>
              <a:ext uri="{FF2B5EF4-FFF2-40B4-BE49-F238E27FC236}">
                <a16:creationId xmlns:a16="http://schemas.microsoft.com/office/drawing/2014/main" id="{C0C0FF8A-FF49-4C95-9C3F-0AB1B20A60AE}"/>
              </a:ext>
            </a:extLst>
          </p:cNvPr>
          <p:cNvSpPr>
            <a:spLocks noGrp="1"/>
          </p:cNvSpPr>
          <p:nvPr>
            <p:ph type="body" sz="quarter" idx="43" hasCustomPrompt="1"/>
          </p:nvPr>
        </p:nvSpPr>
        <p:spPr>
          <a:xfrm>
            <a:off x="4924596" y="2914403"/>
            <a:ext cx="738594" cy="737381"/>
          </a:xfrm>
          <a:blipFill>
            <a:blip r:embed="rId3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3" name="Text Placeholder 3">
            <a:extLst>
              <a:ext uri="{FF2B5EF4-FFF2-40B4-BE49-F238E27FC236}">
                <a16:creationId xmlns:a16="http://schemas.microsoft.com/office/drawing/2014/main" id="{263E4700-0447-4713-9393-24B1729D65FC}"/>
              </a:ext>
            </a:extLst>
          </p:cNvPr>
          <p:cNvSpPr>
            <a:spLocks noGrp="1"/>
          </p:cNvSpPr>
          <p:nvPr>
            <p:ph type="body" sz="quarter" idx="44" hasCustomPrompt="1"/>
          </p:nvPr>
        </p:nvSpPr>
        <p:spPr>
          <a:xfrm>
            <a:off x="5776464" y="2914403"/>
            <a:ext cx="738594" cy="737381"/>
          </a:xfrm>
          <a:blipFill>
            <a:blip r:embed="rId3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4" name="Text Placeholder 3">
            <a:extLst>
              <a:ext uri="{FF2B5EF4-FFF2-40B4-BE49-F238E27FC236}">
                <a16:creationId xmlns:a16="http://schemas.microsoft.com/office/drawing/2014/main" id="{1A5CD399-7846-4837-809A-CDBFDD616C43}"/>
              </a:ext>
            </a:extLst>
          </p:cNvPr>
          <p:cNvSpPr>
            <a:spLocks noGrp="1"/>
          </p:cNvSpPr>
          <p:nvPr>
            <p:ph type="body" sz="quarter" idx="45" hasCustomPrompt="1"/>
          </p:nvPr>
        </p:nvSpPr>
        <p:spPr>
          <a:xfrm>
            <a:off x="6628332" y="2914403"/>
            <a:ext cx="738594" cy="737381"/>
          </a:xfrm>
          <a:blipFill>
            <a:blip r:embed="rId3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5" name="Text Placeholder 3">
            <a:extLst>
              <a:ext uri="{FF2B5EF4-FFF2-40B4-BE49-F238E27FC236}">
                <a16:creationId xmlns:a16="http://schemas.microsoft.com/office/drawing/2014/main" id="{DBE760DF-064A-4C0E-B801-0E4FCCABDBCC}"/>
              </a:ext>
            </a:extLst>
          </p:cNvPr>
          <p:cNvSpPr>
            <a:spLocks noGrp="1"/>
          </p:cNvSpPr>
          <p:nvPr>
            <p:ph type="body" sz="quarter" idx="46" hasCustomPrompt="1"/>
          </p:nvPr>
        </p:nvSpPr>
        <p:spPr>
          <a:xfrm>
            <a:off x="7480200" y="2914403"/>
            <a:ext cx="738594" cy="737381"/>
          </a:xfrm>
          <a:blipFill>
            <a:blip r:embed="rId3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6" name="Text Placeholder 3">
            <a:extLst>
              <a:ext uri="{FF2B5EF4-FFF2-40B4-BE49-F238E27FC236}">
                <a16:creationId xmlns:a16="http://schemas.microsoft.com/office/drawing/2014/main" id="{7DCF077B-68AF-41A6-B09A-29286FB05907}"/>
              </a:ext>
            </a:extLst>
          </p:cNvPr>
          <p:cNvSpPr>
            <a:spLocks noGrp="1"/>
          </p:cNvSpPr>
          <p:nvPr>
            <p:ph type="body" sz="quarter" idx="47" hasCustomPrompt="1"/>
          </p:nvPr>
        </p:nvSpPr>
        <p:spPr>
          <a:xfrm>
            <a:off x="8332068" y="2914403"/>
            <a:ext cx="738594" cy="737381"/>
          </a:xfrm>
          <a:blipFill>
            <a:blip r:embed="rId3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7" name="Text Placeholder 3">
            <a:extLst>
              <a:ext uri="{FF2B5EF4-FFF2-40B4-BE49-F238E27FC236}">
                <a16:creationId xmlns:a16="http://schemas.microsoft.com/office/drawing/2014/main" id="{D9CBC8DA-13E1-4BF6-BF73-C7439DDF6D64}"/>
              </a:ext>
            </a:extLst>
          </p:cNvPr>
          <p:cNvSpPr>
            <a:spLocks noGrp="1"/>
          </p:cNvSpPr>
          <p:nvPr>
            <p:ph type="body" sz="quarter" idx="48" hasCustomPrompt="1"/>
          </p:nvPr>
        </p:nvSpPr>
        <p:spPr>
          <a:xfrm>
            <a:off x="9183936" y="2914403"/>
            <a:ext cx="738594" cy="737381"/>
          </a:xfrm>
          <a:blipFill>
            <a:blip r:embed="rId3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8" name="Text Placeholder 3">
            <a:extLst>
              <a:ext uri="{FF2B5EF4-FFF2-40B4-BE49-F238E27FC236}">
                <a16:creationId xmlns:a16="http://schemas.microsoft.com/office/drawing/2014/main" id="{D76A7121-7DE2-44E9-B412-3C6480E5B21E}"/>
              </a:ext>
            </a:extLst>
          </p:cNvPr>
          <p:cNvSpPr>
            <a:spLocks noGrp="1"/>
          </p:cNvSpPr>
          <p:nvPr>
            <p:ph type="body" sz="quarter" idx="49" hasCustomPrompt="1"/>
          </p:nvPr>
        </p:nvSpPr>
        <p:spPr>
          <a:xfrm>
            <a:off x="665256" y="3767985"/>
            <a:ext cx="738594" cy="737381"/>
          </a:xfrm>
          <a:blipFill>
            <a:blip r:embed="rId3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49" name="Text Placeholder 3">
            <a:extLst>
              <a:ext uri="{FF2B5EF4-FFF2-40B4-BE49-F238E27FC236}">
                <a16:creationId xmlns:a16="http://schemas.microsoft.com/office/drawing/2014/main" id="{E1A00C6C-2BAF-48BF-AF5C-2B6FD9D10CC4}"/>
              </a:ext>
            </a:extLst>
          </p:cNvPr>
          <p:cNvSpPr>
            <a:spLocks noGrp="1"/>
          </p:cNvSpPr>
          <p:nvPr>
            <p:ph type="body" sz="quarter" idx="50" hasCustomPrompt="1"/>
          </p:nvPr>
        </p:nvSpPr>
        <p:spPr>
          <a:xfrm>
            <a:off x="1517124" y="3767985"/>
            <a:ext cx="738594" cy="737381"/>
          </a:xfrm>
          <a:blipFill>
            <a:blip r:embed="rId3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0" name="Text Placeholder 3">
            <a:extLst>
              <a:ext uri="{FF2B5EF4-FFF2-40B4-BE49-F238E27FC236}">
                <a16:creationId xmlns:a16="http://schemas.microsoft.com/office/drawing/2014/main" id="{5CCB40BF-3F43-4AF3-8BD5-5469ECEF7F40}"/>
              </a:ext>
            </a:extLst>
          </p:cNvPr>
          <p:cNvSpPr>
            <a:spLocks noGrp="1"/>
          </p:cNvSpPr>
          <p:nvPr>
            <p:ph type="body" sz="quarter" idx="51" hasCustomPrompt="1"/>
          </p:nvPr>
        </p:nvSpPr>
        <p:spPr>
          <a:xfrm>
            <a:off x="2368992" y="3767985"/>
            <a:ext cx="738594" cy="737381"/>
          </a:xfrm>
          <a:blipFill>
            <a:blip r:embed="rId3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1" name="Text Placeholder 3">
            <a:extLst>
              <a:ext uri="{FF2B5EF4-FFF2-40B4-BE49-F238E27FC236}">
                <a16:creationId xmlns:a16="http://schemas.microsoft.com/office/drawing/2014/main" id="{B1792C6F-8521-4FD6-A798-CE33888B96F6}"/>
              </a:ext>
            </a:extLst>
          </p:cNvPr>
          <p:cNvSpPr>
            <a:spLocks noGrp="1"/>
          </p:cNvSpPr>
          <p:nvPr>
            <p:ph type="body" sz="quarter" idx="52" hasCustomPrompt="1"/>
          </p:nvPr>
        </p:nvSpPr>
        <p:spPr>
          <a:xfrm>
            <a:off x="3220860" y="3767985"/>
            <a:ext cx="738594" cy="737381"/>
          </a:xfrm>
          <a:blipFill>
            <a:blip r:embed="rId3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2" name="Text Placeholder 3">
            <a:extLst>
              <a:ext uri="{FF2B5EF4-FFF2-40B4-BE49-F238E27FC236}">
                <a16:creationId xmlns:a16="http://schemas.microsoft.com/office/drawing/2014/main" id="{5490781F-EA19-4251-B83F-19C95BBB1491}"/>
              </a:ext>
            </a:extLst>
          </p:cNvPr>
          <p:cNvSpPr>
            <a:spLocks noGrp="1"/>
          </p:cNvSpPr>
          <p:nvPr>
            <p:ph type="body" sz="quarter" idx="53" hasCustomPrompt="1"/>
          </p:nvPr>
        </p:nvSpPr>
        <p:spPr>
          <a:xfrm>
            <a:off x="4072728" y="3767985"/>
            <a:ext cx="738594" cy="737381"/>
          </a:xfrm>
          <a:blipFill>
            <a:blip r:embed="rId4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3" name="Text Placeholder 3">
            <a:extLst>
              <a:ext uri="{FF2B5EF4-FFF2-40B4-BE49-F238E27FC236}">
                <a16:creationId xmlns:a16="http://schemas.microsoft.com/office/drawing/2014/main" id="{E288089F-FA84-428D-8EA7-20D1EB9E1F52}"/>
              </a:ext>
            </a:extLst>
          </p:cNvPr>
          <p:cNvSpPr>
            <a:spLocks noGrp="1"/>
          </p:cNvSpPr>
          <p:nvPr>
            <p:ph type="body" sz="quarter" idx="54" hasCustomPrompt="1"/>
          </p:nvPr>
        </p:nvSpPr>
        <p:spPr>
          <a:xfrm>
            <a:off x="4924596" y="3767985"/>
            <a:ext cx="738594" cy="737381"/>
          </a:xfrm>
          <a:blipFill>
            <a:blip r:embed="rId4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4" name="Text Placeholder 3">
            <a:extLst>
              <a:ext uri="{FF2B5EF4-FFF2-40B4-BE49-F238E27FC236}">
                <a16:creationId xmlns:a16="http://schemas.microsoft.com/office/drawing/2014/main" id="{6EA38B62-200C-47EA-A857-2B6FAE765F14}"/>
              </a:ext>
            </a:extLst>
          </p:cNvPr>
          <p:cNvSpPr>
            <a:spLocks noGrp="1"/>
          </p:cNvSpPr>
          <p:nvPr>
            <p:ph type="body" sz="quarter" idx="55" hasCustomPrompt="1"/>
          </p:nvPr>
        </p:nvSpPr>
        <p:spPr>
          <a:xfrm>
            <a:off x="5776464" y="3767985"/>
            <a:ext cx="738594" cy="737381"/>
          </a:xfrm>
          <a:blipFill>
            <a:blip r:embed="rId4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5" name="Text Placeholder 3">
            <a:extLst>
              <a:ext uri="{FF2B5EF4-FFF2-40B4-BE49-F238E27FC236}">
                <a16:creationId xmlns:a16="http://schemas.microsoft.com/office/drawing/2014/main" id="{38242188-CF03-4CA9-8F46-1CBDCBF3379D}"/>
              </a:ext>
            </a:extLst>
          </p:cNvPr>
          <p:cNvSpPr>
            <a:spLocks noGrp="1"/>
          </p:cNvSpPr>
          <p:nvPr>
            <p:ph type="body" sz="quarter" idx="56" hasCustomPrompt="1"/>
          </p:nvPr>
        </p:nvSpPr>
        <p:spPr>
          <a:xfrm>
            <a:off x="6628332" y="3767985"/>
            <a:ext cx="738594" cy="737381"/>
          </a:xfrm>
          <a:blipFill>
            <a:blip r:embed="rId4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6" name="Text Placeholder 3">
            <a:extLst>
              <a:ext uri="{FF2B5EF4-FFF2-40B4-BE49-F238E27FC236}">
                <a16:creationId xmlns:a16="http://schemas.microsoft.com/office/drawing/2014/main" id="{904B044C-5D38-44E2-8273-2BFAC64A55F1}"/>
              </a:ext>
            </a:extLst>
          </p:cNvPr>
          <p:cNvSpPr>
            <a:spLocks noGrp="1"/>
          </p:cNvSpPr>
          <p:nvPr>
            <p:ph type="body" sz="quarter" idx="57" hasCustomPrompt="1"/>
          </p:nvPr>
        </p:nvSpPr>
        <p:spPr>
          <a:xfrm>
            <a:off x="7480200" y="3767985"/>
            <a:ext cx="738594" cy="737381"/>
          </a:xfrm>
          <a:blipFill>
            <a:blip r:embed="rId4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7" name="Text Placeholder 3">
            <a:extLst>
              <a:ext uri="{FF2B5EF4-FFF2-40B4-BE49-F238E27FC236}">
                <a16:creationId xmlns:a16="http://schemas.microsoft.com/office/drawing/2014/main" id="{9C0AF096-02C5-4941-BF70-1794B81CF5B4}"/>
              </a:ext>
            </a:extLst>
          </p:cNvPr>
          <p:cNvSpPr>
            <a:spLocks noGrp="1"/>
          </p:cNvSpPr>
          <p:nvPr>
            <p:ph type="body" sz="quarter" idx="58" hasCustomPrompt="1"/>
          </p:nvPr>
        </p:nvSpPr>
        <p:spPr>
          <a:xfrm>
            <a:off x="8332068" y="3767985"/>
            <a:ext cx="738594" cy="737381"/>
          </a:xfrm>
          <a:blipFill>
            <a:blip r:embed="rId4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8" name="Text Placeholder 3">
            <a:extLst>
              <a:ext uri="{FF2B5EF4-FFF2-40B4-BE49-F238E27FC236}">
                <a16:creationId xmlns:a16="http://schemas.microsoft.com/office/drawing/2014/main" id="{46EDE937-78FE-4C2D-910A-E9292B182C25}"/>
              </a:ext>
            </a:extLst>
          </p:cNvPr>
          <p:cNvSpPr>
            <a:spLocks noGrp="1"/>
          </p:cNvSpPr>
          <p:nvPr>
            <p:ph type="body" sz="quarter" idx="59" hasCustomPrompt="1"/>
          </p:nvPr>
        </p:nvSpPr>
        <p:spPr>
          <a:xfrm>
            <a:off x="9183936" y="3767985"/>
            <a:ext cx="738594" cy="737381"/>
          </a:xfrm>
          <a:blipFill>
            <a:blip r:embed="rId4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59" name="Text Placeholder 3">
            <a:extLst>
              <a:ext uri="{FF2B5EF4-FFF2-40B4-BE49-F238E27FC236}">
                <a16:creationId xmlns:a16="http://schemas.microsoft.com/office/drawing/2014/main" id="{6C79C0D8-7BAA-40D5-A685-F83D55C4FF99}"/>
              </a:ext>
            </a:extLst>
          </p:cNvPr>
          <p:cNvSpPr>
            <a:spLocks noGrp="1"/>
          </p:cNvSpPr>
          <p:nvPr>
            <p:ph type="body" sz="quarter" idx="60" hasCustomPrompt="1"/>
          </p:nvPr>
        </p:nvSpPr>
        <p:spPr>
          <a:xfrm>
            <a:off x="665256" y="4621567"/>
            <a:ext cx="738594" cy="737381"/>
          </a:xfrm>
          <a:blipFill>
            <a:blip r:embed="rId4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0" name="Text Placeholder 3">
            <a:extLst>
              <a:ext uri="{FF2B5EF4-FFF2-40B4-BE49-F238E27FC236}">
                <a16:creationId xmlns:a16="http://schemas.microsoft.com/office/drawing/2014/main" id="{2EF77420-4B59-41AD-8940-547BE22EDEE7}"/>
              </a:ext>
            </a:extLst>
          </p:cNvPr>
          <p:cNvSpPr>
            <a:spLocks noGrp="1"/>
          </p:cNvSpPr>
          <p:nvPr>
            <p:ph type="body" sz="quarter" idx="61" hasCustomPrompt="1"/>
          </p:nvPr>
        </p:nvSpPr>
        <p:spPr>
          <a:xfrm>
            <a:off x="1517124" y="4621567"/>
            <a:ext cx="738594" cy="737381"/>
          </a:xfrm>
          <a:blipFill>
            <a:blip r:embed="rId4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1" name="Text Placeholder 3">
            <a:extLst>
              <a:ext uri="{FF2B5EF4-FFF2-40B4-BE49-F238E27FC236}">
                <a16:creationId xmlns:a16="http://schemas.microsoft.com/office/drawing/2014/main" id="{2386B1A7-7C37-4443-9AF0-59BFA8A68C82}"/>
              </a:ext>
            </a:extLst>
          </p:cNvPr>
          <p:cNvSpPr>
            <a:spLocks noGrp="1"/>
          </p:cNvSpPr>
          <p:nvPr>
            <p:ph type="body" sz="quarter" idx="62" hasCustomPrompt="1"/>
          </p:nvPr>
        </p:nvSpPr>
        <p:spPr>
          <a:xfrm>
            <a:off x="2368992" y="4621567"/>
            <a:ext cx="738594" cy="737381"/>
          </a:xfrm>
          <a:blipFill>
            <a:blip r:embed="rId4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2" name="Text Placeholder 3">
            <a:extLst>
              <a:ext uri="{FF2B5EF4-FFF2-40B4-BE49-F238E27FC236}">
                <a16:creationId xmlns:a16="http://schemas.microsoft.com/office/drawing/2014/main" id="{8077306B-DD11-4D53-B820-D7D29FD9B56F}"/>
              </a:ext>
            </a:extLst>
          </p:cNvPr>
          <p:cNvSpPr>
            <a:spLocks noGrp="1"/>
          </p:cNvSpPr>
          <p:nvPr>
            <p:ph type="body" sz="quarter" idx="63" hasCustomPrompt="1"/>
          </p:nvPr>
        </p:nvSpPr>
        <p:spPr>
          <a:xfrm>
            <a:off x="3220860" y="4621567"/>
            <a:ext cx="738594" cy="737381"/>
          </a:xfrm>
          <a:blipFill>
            <a:blip r:embed="rId5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3" name="Text Placeholder 3">
            <a:extLst>
              <a:ext uri="{FF2B5EF4-FFF2-40B4-BE49-F238E27FC236}">
                <a16:creationId xmlns:a16="http://schemas.microsoft.com/office/drawing/2014/main" id="{931FB436-0272-490B-A963-50336870AD2E}"/>
              </a:ext>
            </a:extLst>
          </p:cNvPr>
          <p:cNvSpPr>
            <a:spLocks noGrp="1"/>
          </p:cNvSpPr>
          <p:nvPr>
            <p:ph type="body" sz="quarter" idx="64" hasCustomPrompt="1"/>
          </p:nvPr>
        </p:nvSpPr>
        <p:spPr>
          <a:xfrm>
            <a:off x="4072728" y="4621567"/>
            <a:ext cx="738594" cy="737381"/>
          </a:xfrm>
          <a:blipFill>
            <a:blip r:embed="rId5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4" name="Text Placeholder 3">
            <a:extLst>
              <a:ext uri="{FF2B5EF4-FFF2-40B4-BE49-F238E27FC236}">
                <a16:creationId xmlns:a16="http://schemas.microsoft.com/office/drawing/2014/main" id="{FFD8F1DA-8DED-451D-A51B-8CA4E04D7F3C}"/>
              </a:ext>
            </a:extLst>
          </p:cNvPr>
          <p:cNvSpPr>
            <a:spLocks noGrp="1"/>
          </p:cNvSpPr>
          <p:nvPr>
            <p:ph type="body" sz="quarter" idx="65" hasCustomPrompt="1"/>
          </p:nvPr>
        </p:nvSpPr>
        <p:spPr>
          <a:xfrm>
            <a:off x="4924596" y="4621567"/>
            <a:ext cx="738594" cy="737381"/>
          </a:xfrm>
          <a:blipFill>
            <a:blip r:embed="rId5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5" name="Text Placeholder 3">
            <a:extLst>
              <a:ext uri="{FF2B5EF4-FFF2-40B4-BE49-F238E27FC236}">
                <a16:creationId xmlns:a16="http://schemas.microsoft.com/office/drawing/2014/main" id="{6DCF99B6-93F3-4196-8163-426E92989687}"/>
              </a:ext>
            </a:extLst>
          </p:cNvPr>
          <p:cNvSpPr>
            <a:spLocks noGrp="1"/>
          </p:cNvSpPr>
          <p:nvPr>
            <p:ph type="body" sz="quarter" idx="66" hasCustomPrompt="1"/>
          </p:nvPr>
        </p:nvSpPr>
        <p:spPr>
          <a:xfrm>
            <a:off x="5776464" y="4621567"/>
            <a:ext cx="738594" cy="737381"/>
          </a:xfrm>
          <a:blipFill>
            <a:blip r:embed="rId5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6" name="Text Placeholder 3">
            <a:extLst>
              <a:ext uri="{FF2B5EF4-FFF2-40B4-BE49-F238E27FC236}">
                <a16:creationId xmlns:a16="http://schemas.microsoft.com/office/drawing/2014/main" id="{9B1FC125-6CE7-4DAD-8263-5A0C9818019E}"/>
              </a:ext>
            </a:extLst>
          </p:cNvPr>
          <p:cNvSpPr>
            <a:spLocks noGrp="1"/>
          </p:cNvSpPr>
          <p:nvPr>
            <p:ph type="body" sz="quarter" idx="67" hasCustomPrompt="1"/>
          </p:nvPr>
        </p:nvSpPr>
        <p:spPr>
          <a:xfrm>
            <a:off x="6628332" y="4621567"/>
            <a:ext cx="738594" cy="737381"/>
          </a:xfrm>
          <a:blipFill>
            <a:blip r:embed="rId5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7" name="Text Placeholder 3">
            <a:extLst>
              <a:ext uri="{FF2B5EF4-FFF2-40B4-BE49-F238E27FC236}">
                <a16:creationId xmlns:a16="http://schemas.microsoft.com/office/drawing/2014/main" id="{868ABB62-10B5-439A-A7FC-D15D10AA79A5}"/>
              </a:ext>
            </a:extLst>
          </p:cNvPr>
          <p:cNvSpPr>
            <a:spLocks noGrp="1"/>
          </p:cNvSpPr>
          <p:nvPr>
            <p:ph type="body" sz="quarter" idx="68" hasCustomPrompt="1"/>
          </p:nvPr>
        </p:nvSpPr>
        <p:spPr>
          <a:xfrm>
            <a:off x="7480200" y="4621567"/>
            <a:ext cx="738594" cy="737381"/>
          </a:xfrm>
          <a:blipFill>
            <a:blip r:embed="rId5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8" name="Text Placeholder 3">
            <a:extLst>
              <a:ext uri="{FF2B5EF4-FFF2-40B4-BE49-F238E27FC236}">
                <a16:creationId xmlns:a16="http://schemas.microsoft.com/office/drawing/2014/main" id="{AFF991BF-F583-4969-9737-4178EE01CF28}"/>
              </a:ext>
            </a:extLst>
          </p:cNvPr>
          <p:cNvSpPr>
            <a:spLocks noGrp="1"/>
          </p:cNvSpPr>
          <p:nvPr>
            <p:ph type="body" sz="quarter" idx="69" hasCustomPrompt="1"/>
          </p:nvPr>
        </p:nvSpPr>
        <p:spPr>
          <a:xfrm>
            <a:off x="8332068" y="4621567"/>
            <a:ext cx="738594" cy="737381"/>
          </a:xfrm>
          <a:blipFill>
            <a:blip r:embed="rId5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69" name="Text Placeholder 3">
            <a:extLst>
              <a:ext uri="{FF2B5EF4-FFF2-40B4-BE49-F238E27FC236}">
                <a16:creationId xmlns:a16="http://schemas.microsoft.com/office/drawing/2014/main" id="{5562D7D1-3EC4-4B30-8C1B-A800C908AE8E}"/>
              </a:ext>
            </a:extLst>
          </p:cNvPr>
          <p:cNvSpPr>
            <a:spLocks noGrp="1"/>
          </p:cNvSpPr>
          <p:nvPr>
            <p:ph type="body" sz="quarter" idx="70" hasCustomPrompt="1"/>
          </p:nvPr>
        </p:nvSpPr>
        <p:spPr>
          <a:xfrm>
            <a:off x="9183936" y="4621567"/>
            <a:ext cx="738594" cy="737381"/>
          </a:xfrm>
          <a:blipFill>
            <a:blip r:embed="rId5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0" name="Text Placeholder 3">
            <a:extLst>
              <a:ext uri="{FF2B5EF4-FFF2-40B4-BE49-F238E27FC236}">
                <a16:creationId xmlns:a16="http://schemas.microsoft.com/office/drawing/2014/main" id="{BECCBCB7-76C8-41B1-B38F-7A8BAC7CDBAB}"/>
              </a:ext>
            </a:extLst>
          </p:cNvPr>
          <p:cNvSpPr>
            <a:spLocks noGrp="1"/>
          </p:cNvSpPr>
          <p:nvPr>
            <p:ph type="body" sz="quarter" idx="71" hasCustomPrompt="1"/>
          </p:nvPr>
        </p:nvSpPr>
        <p:spPr>
          <a:xfrm>
            <a:off x="10035804" y="1207239"/>
            <a:ext cx="738594" cy="737381"/>
          </a:xfrm>
          <a:blipFill>
            <a:blip r:embed="rId5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1" name="Text Placeholder 3">
            <a:extLst>
              <a:ext uri="{FF2B5EF4-FFF2-40B4-BE49-F238E27FC236}">
                <a16:creationId xmlns:a16="http://schemas.microsoft.com/office/drawing/2014/main" id="{0939EBB6-43E0-44E5-8162-42889D23EA07}"/>
              </a:ext>
            </a:extLst>
          </p:cNvPr>
          <p:cNvSpPr>
            <a:spLocks noGrp="1"/>
          </p:cNvSpPr>
          <p:nvPr>
            <p:ph type="body" sz="quarter" idx="72" hasCustomPrompt="1"/>
          </p:nvPr>
        </p:nvSpPr>
        <p:spPr>
          <a:xfrm>
            <a:off x="10035804" y="2060821"/>
            <a:ext cx="738594" cy="737381"/>
          </a:xfrm>
          <a:blipFill>
            <a:blip r:embed="rId5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2" name="Text Placeholder 3">
            <a:extLst>
              <a:ext uri="{FF2B5EF4-FFF2-40B4-BE49-F238E27FC236}">
                <a16:creationId xmlns:a16="http://schemas.microsoft.com/office/drawing/2014/main" id="{1C0D8995-8D73-46E6-9E9E-6ACC6DB285D2}"/>
              </a:ext>
            </a:extLst>
          </p:cNvPr>
          <p:cNvSpPr>
            <a:spLocks noGrp="1"/>
          </p:cNvSpPr>
          <p:nvPr>
            <p:ph type="body" sz="quarter" idx="73" hasCustomPrompt="1"/>
          </p:nvPr>
        </p:nvSpPr>
        <p:spPr>
          <a:xfrm>
            <a:off x="10035804" y="2914403"/>
            <a:ext cx="738594" cy="737381"/>
          </a:xfrm>
          <a:blipFill>
            <a:blip r:embed="rId6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3" name="Text Placeholder 3">
            <a:extLst>
              <a:ext uri="{FF2B5EF4-FFF2-40B4-BE49-F238E27FC236}">
                <a16:creationId xmlns:a16="http://schemas.microsoft.com/office/drawing/2014/main" id="{6155F04F-1EE2-47D3-8274-9DF94F9A7BD1}"/>
              </a:ext>
            </a:extLst>
          </p:cNvPr>
          <p:cNvSpPr>
            <a:spLocks noGrp="1"/>
          </p:cNvSpPr>
          <p:nvPr>
            <p:ph type="body" sz="quarter" idx="74" hasCustomPrompt="1"/>
          </p:nvPr>
        </p:nvSpPr>
        <p:spPr>
          <a:xfrm>
            <a:off x="10035804" y="3767985"/>
            <a:ext cx="738594" cy="737381"/>
          </a:xfrm>
          <a:blipFill>
            <a:blip r:embed="rId6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4" name="Text Placeholder 3">
            <a:extLst>
              <a:ext uri="{FF2B5EF4-FFF2-40B4-BE49-F238E27FC236}">
                <a16:creationId xmlns:a16="http://schemas.microsoft.com/office/drawing/2014/main" id="{60E12024-BEF0-4037-94DC-3E19D35DDC37}"/>
              </a:ext>
            </a:extLst>
          </p:cNvPr>
          <p:cNvSpPr>
            <a:spLocks noGrp="1"/>
          </p:cNvSpPr>
          <p:nvPr>
            <p:ph type="body" sz="quarter" idx="75" hasCustomPrompt="1"/>
          </p:nvPr>
        </p:nvSpPr>
        <p:spPr>
          <a:xfrm>
            <a:off x="10035804" y="4621567"/>
            <a:ext cx="738594" cy="737381"/>
          </a:xfrm>
          <a:blipFill>
            <a:blip r:embed="rId6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5" name="Text Placeholder 3">
            <a:extLst>
              <a:ext uri="{FF2B5EF4-FFF2-40B4-BE49-F238E27FC236}">
                <a16:creationId xmlns:a16="http://schemas.microsoft.com/office/drawing/2014/main" id="{0B14C0A1-8F3C-497D-A135-C057C18E01CF}"/>
              </a:ext>
            </a:extLst>
          </p:cNvPr>
          <p:cNvSpPr>
            <a:spLocks noGrp="1"/>
          </p:cNvSpPr>
          <p:nvPr>
            <p:ph type="body" sz="quarter" idx="76" hasCustomPrompt="1"/>
          </p:nvPr>
        </p:nvSpPr>
        <p:spPr>
          <a:xfrm>
            <a:off x="665256" y="5475149"/>
            <a:ext cx="738594" cy="737381"/>
          </a:xfrm>
          <a:blipFill>
            <a:blip r:embed="rId6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6" name="Text Placeholder 3">
            <a:extLst>
              <a:ext uri="{FF2B5EF4-FFF2-40B4-BE49-F238E27FC236}">
                <a16:creationId xmlns:a16="http://schemas.microsoft.com/office/drawing/2014/main" id="{18B502AD-BFB7-4999-A02A-F77C4866BF2D}"/>
              </a:ext>
            </a:extLst>
          </p:cNvPr>
          <p:cNvSpPr>
            <a:spLocks noGrp="1"/>
          </p:cNvSpPr>
          <p:nvPr>
            <p:ph type="body" sz="quarter" idx="77" hasCustomPrompt="1"/>
          </p:nvPr>
        </p:nvSpPr>
        <p:spPr>
          <a:xfrm>
            <a:off x="1517124" y="5475149"/>
            <a:ext cx="738594" cy="737381"/>
          </a:xfrm>
          <a:blipFill>
            <a:blip r:embed="rId6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7" name="Text Placeholder 3">
            <a:extLst>
              <a:ext uri="{FF2B5EF4-FFF2-40B4-BE49-F238E27FC236}">
                <a16:creationId xmlns:a16="http://schemas.microsoft.com/office/drawing/2014/main" id="{68042A32-2840-48F3-B0C4-F6982A84A248}"/>
              </a:ext>
            </a:extLst>
          </p:cNvPr>
          <p:cNvSpPr>
            <a:spLocks noGrp="1"/>
          </p:cNvSpPr>
          <p:nvPr>
            <p:ph type="body" sz="quarter" idx="78" hasCustomPrompt="1"/>
          </p:nvPr>
        </p:nvSpPr>
        <p:spPr>
          <a:xfrm>
            <a:off x="2368992" y="5475149"/>
            <a:ext cx="738594" cy="737381"/>
          </a:xfrm>
          <a:blipFill>
            <a:blip r:embed="rId6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8" name="Text Placeholder 3">
            <a:extLst>
              <a:ext uri="{FF2B5EF4-FFF2-40B4-BE49-F238E27FC236}">
                <a16:creationId xmlns:a16="http://schemas.microsoft.com/office/drawing/2014/main" id="{F88281FF-F0DF-4A0C-926E-21D2A2AE17D2}"/>
              </a:ext>
            </a:extLst>
          </p:cNvPr>
          <p:cNvSpPr>
            <a:spLocks noGrp="1"/>
          </p:cNvSpPr>
          <p:nvPr>
            <p:ph type="body" sz="quarter" idx="79" hasCustomPrompt="1"/>
          </p:nvPr>
        </p:nvSpPr>
        <p:spPr>
          <a:xfrm>
            <a:off x="3220860" y="5475149"/>
            <a:ext cx="738594" cy="737381"/>
          </a:xfrm>
          <a:blipFill>
            <a:blip r:embed="rId6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79" name="Text Placeholder 3">
            <a:extLst>
              <a:ext uri="{FF2B5EF4-FFF2-40B4-BE49-F238E27FC236}">
                <a16:creationId xmlns:a16="http://schemas.microsoft.com/office/drawing/2014/main" id="{FD59E88D-A0E8-4794-B7F4-E7679EC7D4D2}"/>
              </a:ext>
            </a:extLst>
          </p:cNvPr>
          <p:cNvSpPr>
            <a:spLocks noGrp="1"/>
          </p:cNvSpPr>
          <p:nvPr>
            <p:ph type="body" sz="quarter" idx="80" hasCustomPrompt="1"/>
          </p:nvPr>
        </p:nvSpPr>
        <p:spPr>
          <a:xfrm>
            <a:off x="4072728" y="5475149"/>
            <a:ext cx="738594" cy="737381"/>
          </a:xfrm>
          <a:blipFill>
            <a:blip r:embed="rId6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0" name="Text Placeholder 3">
            <a:extLst>
              <a:ext uri="{FF2B5EF4-FFF2-40B4-BE49-F238E27FC236}">
                <a16:creationId xmlns:a16="http://schemas.microsoft.com/office/drawing/2014/main" id="{37B4B55A-8BF3-46E3-A320-6B4EAE6F87F0}"/>
              </a:ext>
            </a:extLst>
          </p:cNvPr>
          <p:cNvSpPr>
            <a:spLocks noGrp="1"/>
          </p:cNvSpPr>
          <p:nvPr>
            <p:ph type="body" sz="quarter" idx="81" hasCustomPrompt="1"/>
          </p:nvPr>
        </p:nvSpPr>
        <p:spPr>
          <a:xfrm>
            <a:off x="4924596" y="5475149"/>
            <a:ext cx="738594" cy="737381"/>
          </a:xfrm>
          <a:blipFill>
            <a:blip r:embed="rId6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1" name="Text Placeholder 3">
            <a:extLst>
              <a:ext uri="{FF2B5EF4-FFF2-40B4-BE49-F238E27FC236}">
                <a16:creationId xmlns:a16="http://schemas.microsoft.com/office/drawing/2014/main" id="{DCCBC290-F20F-450D-A264-EEFB70E35E91}"/>
              </a:ext>
            </a:extLst>
          </p:cNvPr>
          <p:cNvSpPr>
            <a:spLocks noGrp="1"/>
          </p:cNvSpPr>
          <p:nvPr>
            <p:ph type="body" sz="quarter" idx="82" hasCustomPrompt="1"/>
          </p:nvPr>
        </p:nvSpPr>
        <p:spPr>
          <a:xfrm>
            <a:off x="5776464" y="5475149"/>
            <a:ext cx="738594" cy="737381"/>
          </a:xfrm>
          <a:blipFill>
            <a:blip r:embed="rId6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2" name="Text Placeholder 3">
            <a:extLst>
              <a:ext uri="{FF2B5EF4-FFF2-40B4-BE49-F238E27FC236}">
                <a16:creationId xmlns:a16="http://schemas.microsoft.com/office/drawing/2014/main" id="{C078FAD4-5E84-42D1-A55E-32FBA9777FEC}"/>
              </a:ext>
            </a:extLst>
          </p:cNvPr>
          <p:cNvSpPr>
            <a:spLocks noGrp="1"/>
          </p:cNvSpPr>
          <p:nvPr>
            <p:ph type="body" sz="quarter" idx="83" hasCustomPrompt="1"/>
          </p:nvPr>
        </p:nvSpPr>
        <p:spPr>
          <a:xfrm>
            <a:off x="6628332" y="5475149"/>
            <a:ext cx="738594" cy="737381"/>
          </a:xfrm>
          <a:blipFill>
            <a:blip r:embed="rId7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3" name="Text Placeholder 3">
            <a:extLst>
              <a:ext uri="{FF2B5EF4-FFF2-40B4-BE49-F238E27FC236}">
                <a16:creationId xmlns:a16="http://schemas.microsoft.com/office/drawing/2014/main" id="{B3A53CA8-DFAB-4966-AA83-1AA67F1D74DD}"/>
              </a:ext>
            </a:extLst>
          </p:cNvPr>
          <p:cNvSpPr>
            <a:spLocks noGrp="1"/>
          </p:cNvSpPr>
          <p:nvPr>
            <p:ph type="body" sz="quarter" idx="84" hasCustomPrompt="1"/>
          </p:nvPr>
        </p:nvSpPr>
        <p:spPr>
          <a:xfrm>
            <a:off x="7480200" y="5475149"/>
            <a:ext cx="738594" cy="737381"/>
          </a:xfrm>
          <a:blipFill>
            <a:blip r:embed="rId7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4" name="Text Placeholder 3">
            <a:extLst>
              <a:ext uri="{FF2B5EF4-FFF2-40B4-BE49-F238E27FC236}">
                <a16:creationId xmlns:a16="http://schemas.microsoft.com/office/drawing/2014/main" id="{FDA0BBE0-5547-409B-B1DC-C4D39F50D07F}"/>
              </a:ext>
            </a:extLst>
          </p:cNvPr>
          <p:cNvSpPr>
            <a:spLocks noGrp="1"/>
          </p:cNvSpPr>
          <p:nvPr>
            <p:ph type="body" sz="quarter" idx="85" hasCustomPrompt="1"/>
          </p:nvPr>
        </p:nvSpPr>
        <p:spPr>
          <a:xfrm>
            <a:off x="8332068" y="5475149"/>
            <a:ext cx="738594" cy="737381"/>
          </a:xfrm>
          <a:blipFill>
            <a:blip r:embed="rId7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5" name="Text Placeholder 3">
            <a:extLst>
              <a:ext uri="{FF2B5EF4-FFF2-40B4-BE49-F238E27FC236}">
                <a16:creationId xmlns:a16="http://schemas.microsoft.com/office/drawing/2014/main" id="{78808CE0-E9C8-48BC-9F48-766D5A17C3D7}"/>
              </a:ext>
            </a:extLst>
          </p:cNvPr>
          <p:cNvSpPr>
            <a:spLocks noGrp="1"/>
          </p:cNvSpPr>
          <p:nvPr>
            <p:ph type="body" sz="quarter" idx="86" hasCustomPrompt="1"/>
          </p:nvPr>
        </p:nvSpPr>
        <p:spPr>
          <a:xfrm>
            <a:off x="9183936" y="5475149"/>
            <a:ext cx="738594" cy="737381"/>
          </a:xfrm>
          <a:blipFill>
            <a:blip r:embed="rId7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6" name="Text Placeholder 3">
            <a:extLst>
              <a:ext uri="{FF2B5EF4-FFF2-40B4-BE49-F238E27FC236}">
                <a16:creationId xmlns:a16="http://schemas.microsoft.com/office/drawing/2014/main" id="{2E1D3E80-F20D-450A-9C6E-10227E3E2325}"/>
              </a:ext>
            </a:extLst>
          </p:cNvPr>
          <p:cNvSpPr>
            <a:spLocks noGrp="1"/>
          </p:cNvSpPr>
          <p:nvPr>
            <p:ph type="body" sz="quarter" idx="87" hasCustomPrompt="1"/>
          </p:nvPr>
        </p:nvSpPr>
        <p:spPr>
          <a:xfrm>
            <a:off x="10035804" y="5475149"/>
            <a:ext cx="738594" cy="737381"/>
          </a:xfrm>
          <a:blipFill>
            <a:blip r:embed="rId7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7" name="Text Placeholder 3">
            <a:extLst>
              <a:ext uri="{FF2B5EF4-FFF2-40B4-BE49-F238E27FC236}">
                <a16:creationId xmlns:a16="http://schemas.microsoft.com/office/drawing/2014/main" id="{6C7F4D8E-B883-497A-B595-E91F900BF0A1}"/>
              </a:ext>
            </a:extLst>
          </p:cNvPr>
          <p:cNvSpPr>
            <a:spLocks noGrp="1"/>
          </p:cNvSpPr>
          <p:nvPr>
            <p:ph type="body" sz="quarter" idx="88" hasCustomPrompt="1"/>
          </p:nvPr>
        </p:nvSpPr>
        <p:spPr>
          <a:xfrm>
            <a:off x="10887673" y="1207239"/>
            <a:ext cx="738594" cy="737381"/>
          </a:xfrm>
          <a:blipFill>
            <a:blip r:embed="rId7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8" name="Text Placeholder 3">
            <a:extLst>
              <a:ext uri="{FF2B5EF4-FFF2-40B4-BE49-F238E27FC236}">
                <a16:creationId xmlns:a16="http://schemas.microsoft.com/office/drawing/2014/main" id="{41744432-85B0-44FE-AD51-F14D39BAC7F4}"/>
              </a:ext>
            </a:extLst>
          </p:cNvPr>
          <p:cNvSpPr>
            <a:spLocks noGrp="1"/>
          </p:cNvSpPr>
          <p:nvPr>
            <p:ph type="body" sz="quarter" idx="89" hasCustomPrompt="1"/>
          </p:nvPr>
        </p:nvSpPr>
        <p:spPr>
          <a:xfrm>
            <a:off x="10887673" y="2060821"/>
            <a:ext cx="738594" cy="737381"/>
          </a:xfrm>
          <a:blipFill>
            <a:blip r:embed="rId7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89" name="Text Placeholder 3">
            <a:extLst>
              <a:ext uri="{FF2B5EF4-FFF2-40B4-BE49-F238E27FC236}">
                <a16:creationId xmlns:a16="http://schemas.microsoft.com/office/drawing/2014/main" id="{40D0586F-1C66-4FBF-A458-D4A52F4C1123}"/>
              </a:ext>
            </a:extLst>
          </p:cNvPr>
          <p:cNvSpPr>
            <a:spLocks noGrp="1"/>
          </p:cNvSpPr>
          <p:nvPr>
            <p:ph type="body" sz="quarter" idx="90" hasCustomPrompt="1"/>
          </p:nvPr>
        </p:nvSpPr>
        <p:spPr>
          <a:xfrm>
            <a:off x="10887673" y="2914403"/>
            <a:ext cx="738594" cy="737381"/>
          </a:xfrm>
          <a:blipFill>
            <a:blip r:embed="rId7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90" name="Text Placeholder 3">
            <a:extLst>
              <a:ext uri="{FF2B5EF4-FFF2-40B4-BE49-F238E27FC236}">
                <a16:creationId xmlns:a16="http://schemas.microsoft.com/office/drawing/2014/main" id="{BA849F93-F310-490E-836B-D570324CBB1F}"/>
              </a:ext>
            </a:extLst>
          </p:cNvPr>
          <p:cNvSpPr>
            <a:spLocks noGrp="1"/>
          </p:cNvSpPr>
          <p:nvPr>
            <p:ph type="body" sz="quarter" idx="91" hasCustomPrompt="1"/>
          </p:nvPr>
        </p:nvSpPr>
        <p:spPr>
          <a:xfrm>
            <a:off x="10887673" y="3767985"/>
            <a:ext cx="738594" cy="737381"/>
          </a:xfrm>
          <a:blipFill>
            <a:blip r:embed="rId7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91" name="Text Placeholder 3">
            <a:extLst>
              <a:ext uri="{FF2B5EF4-FFF2-40B4-BE49-F238E27FC236}">
                <a16:creationId xmlns:a16="http://schemas.microsoft.com/office/drawing/2014/main" id="{8BA33F2E-88E4-44F1-80B5-0946C781A714}"/>
              </a:ext>
            </a:extLst>
          </p:cNvPr>
          <p:cNvSpPr>
            <a:spLocks noGrp="1"/>
          </p:cNvSpPr>
          <p:nvPr>
            <p:ph type="body" sz="quarter" idx="92" hasCustomPrompt="1"/>
          </p:nvPr>
        </p:nvSpPr>
        <p:spPr>
          <a:xfrm>
            <a:off x="10887673" y="4621567"/>
            <a:ext cx="738594" cy="737381"/>
          </a:xfrm>
          <a:blipFill>
            <a:blip r:embed="rId7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
        <p:nvSpPr>
          <p:cNvPr id="92" name="Text Placeholder 3">
            <a:extLst>
              <a:ext uri="{FF2B5EF4-FFF2-40B4-BE49-F238E27FC236}">
                <a16:creationId xmlns:a16="http://schemas.microsoft.com/office/drawing/2014/main" id="{9FC1A15E-DEAA-4ED2-AA40-3034A3D463FF}"/>
              </a:ext>
            </a:extLst>
          </p:cNvPr>
          <p:cNvSpPr>
            <a:spLocks noGrp="1"/>
          </p:cNvSpPr>
          <p:nvPr>
            <p:ph type="body" sz="quarter" idx="93" hasCustomPrompt="1"/>
          </p:nvPr>
        </p:nvSpPr>
        <p:spPr>
          <a:xfrm>
            <a:off x="10887673" y="5475149"/>
            <a:ext cx="738594" cy="737381"/>
          </a:xfrm>
          <a:blipFill>
            <a:blip r:embed="rId8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a:t>
            </a:r>
          </a:p>
        </p:txBody>
      </p:sp>
    </p:spTree>
    <p:extLst>
      <p:ext uri="{BB962C8B-B14F-4D97-AF65-F5344CB8AC3E}">
        <p14:creationId xmlns:p14="http://schemas.microsoft.com/office/powerpoint/2010/main" val="21537826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ue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413766"/>
          </a:xfrm>
        </p:spPr>
        <p:txBody>
          <a:bodyPr>
            <a:noAutofit/>
          </a:bodyPr>
          <a:lstStyle>
            <a:lvl1pPr>
              <a:defRPr/>
            </a:lvl1pPr>
          </a:lstStyle>
          <a:p>
            <a:r>
              <a:rPr lang="en-US"/>
              <a:t>Blue Icons</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4" name="Text Placeholder 3">
            <a:extLst>
              <a:ext uri="{FF2B5EF4-FFF2-40B4-BE49-F238E27FC236}">
                <a16:creationId xmlns:a16="http://schemas.microsoft.com/office/drawing/2014/main" id="{3D0DA0A6-A1E7-43C1-9333-30B45399D938}"/>
              </a:ext>
            </a:extLst>
          </p:cNvPr>
          <p:cNvSpPr>
            <a:spLocks noGrp="1"/>
          </p:cNvSpPr>
          <p:nvPr>
            <p:ph type="body" sz="quarter" idx="16"/>
          </p:nvPr>
        </p:nvSpPr>
        <p:spPr>
          <a:xfrm>
            <a:off x="665256" y="1207239"/>
            <a:ext cx="738594" cy="737381"/>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16" name="Text Placeholder 3">
            <a:extLst>
              <a:ext uri="{FF2B5EF4-FFF2-40B4-BE49-F238E27FC236}">
                <a16:creationId xmlns:a16="http://schemas.microsoft.com/office/drawing/2014/main" id="{704081CB-FCFE-4398-ADB1-A64564962132}"/>
              </a:ext>
            </a:extLst>
          </p:cNvPr>
          <p:cNvSpPr>
            <a:spLocks noGrp="1"/>
          </p:cNvSpPr>
          <p:nvPr>
            <p:ph type="body" sz="quarter" idx="17"/>
          </p:nvPr>
        </p:nvSpPr>
        <p:spPr>
          <a:xfrm>
            <a:off x="1517124" y="1207239"/>
            <a:ext cx="738594" cy="737381"/>
          </a:xfrm>
          <a:blipFill>
            <a:blip r:embed="rId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17" name="Text Placeholder 3">
            <a:extLst>
              <a:ext uri="{FF2B5EF4-FFF2-40B4-BE49-F238E27FC236}">
                <a16:creationId xmlns:a16="http://schemas.microsoft.com/office/drawing/2014/main" id="{41EEDB39-00F5-44F6-8247-F8A45AB6119C}"/>
              </a:ext>
            </a:extLst>
          </p:cNvPr>
          <p:cNvSpPr>
            <a:spLocks noGrp="1"/>
          </p:cNvSpPr>
          <p:nvPr>
            <p:ph type="body" sz="quarter" idx="18"/>
          </p:nvPr>
        </p:nvSpPr>
        <p:spPr>
          <a:xfrm>
            <a:off x="2368992" y="1207239"/>
            <a:ext cx="738594" cy="737381"/>
          </a:xfrm>
          <a:blipFill>
            <a:blip r:embed="rId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18" name="Text Placeholder 3">
            <a:extLst>
              <a:ext uri="{FF2B5EF4-FFF2-40B4-BE49-F238E27FC236}">
                <a16:creationId xmlns:a16="http://schemas.microsoft.com/office/drawing/2014/main" id="{10043ABC-9795-4BAE-A5B7-9AE0B42DC3EE}"/>
              </a:ext>
            </a:extLst>
          </p:cNvPr>
          <p:cNvSpPr>
            <a:spLocks noGrp="1"/>
          </p:cNvSpPr>
          <p:nvPr>
            <p:ph type="body" sz="quarter" idx="19"/>
          </p:nvPr>
        </p:nvSpPr>
        <p:spPr>
          <a:xfrm>
            <a:off x="3220860" y="1207239"/>
            <a:ext cx="738594" cy="737381"/>
          </a:xfrm>
          <a:blipFill>
            <a:blip r:embed="rId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19" name="Text Placeholder 3">
            <a:extLst>
              <a:ext uri="{FF2B5EF4-FFF2-40B4-BE49-F238E27FC236}">
                <a16:creationId xmlns:a16="http://schemas.microsoft.com/office/drawing/2014/main" id="{41223900-4DDA-4435-BCF5-B1B7F803D857}"/>
              </a:ext>
            </a:extLst>
          </p:cNvPr>
          <p:cNvSpPr>
            <a:spLocks noGrp="1"/>
          </p:cNvSpPr>
          <p:nvPr>
            <p:ph type="body" sz="quarter" idx="20"/>
          </p:nvPr>
        </p:nvSpPr>
        <p:spPr>
          <a:xfrm>
            <a:off x="4072728" y="1207239"/>
            <a:ext cx="738594" cy="737381"/>
          </a:xfrm>
          <a:blipFill>
            <a:blip r:embed="rId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0" name="Text Placeholder 3">
            <a:extLst>
              <a:ext uri="{FF2B5EF4-FFF2-40B4-BE49-F238E27FC236}">
                <a16:creationId xmlns:a16="http://schemas.microsoft.com/office/drawing/2014/main" id="{C386AB20-E5B8-41DC-A9FD-6E657550A82D}"/>
              </a:ext>
            </a:extLst>
          </p:cNvPr>
          <p:cNvSpPr>
            <a:spLocks noGrp="1"/>
          </p:cNvSpPr>
          <p:nvPr>
            <p:ph type="body" sz="quarter" idx="21"/>
          </p:nvPr>
        </p:nvSpPr>
        <p:spPr>
          <a:xfrm>
            <a:off x="4924596" y="1207239"/>
            <a:ext cx="738594" cy="737381"/>
          </a:xfrm>
          <a:blipFill>
            <a:blip r:embed="rId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1" name="Text Placeholder 3">
            <a:extLst>
              <a:ext uri="{FF2B5EF4-FFF2-40B4-BE49-F238E27FC236}">
                <a16:creationId xmlns:a16="http://schemas.microsoft.com/office/drawing/2014/main" id="{3A3CC61E-0788-4DD5-8CE4-2167157B9697}"/>
              </a:ext>
            </a:extLst>
          </p:cNvPr>
          <p:cNvSpPr>
            <a:spLocks noGrp="1"/>
          </p:cNvSpPr>
          <p:nvPr>
            <p:ph type="body" sz="quarter" idx="22"/>
          </p:nvPr>
        </p:nvSpPr>
        <p:spPr>
          <a:xfrm>
            <a:off x="5776464" y="1207239"/>
            <a:ext cx="738594" cy="737381"/>
          </a:xfrm>
          <a:blipFill>
            <a:blip r:embed="rId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2" name="Text Placeholder 3">
            <a:extLst>
              <a:ext uri="{FF2B5EF4-FFF2-40B4-BE49-F238E27FC236}">
                <a16:creationId xmlns:a16="http://schemas.microsoft.com/office/drawing/2014/main" id="{45AB29C3-84E2-4CC4-978E-5128DAAB865D}"/>
              </a:ext>
            </a:extLst>
          </p:cNvPr>
          <p:cNvSpPr>
            <a:spLocks noGrp="1"/>
          </p:cNvSpPr>
          <p:nvPr>
            <p:ph type="body" sz="quarter" idx="23"/>
          </p:nvPr>
        </p:nvSpPr>
        <p:spPr>
          <a:xfrm>
            <a:off x="6628332" y="1207239"/>
            <a:ext cx="738594" cy="737381"/>
          </a:xfrm>
          <a:blipFill>
            <a:blip r:embed="rId1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3" name="Text Placeholder 3">
            <a:extLst>
              <a:ext uri="{FF2B5EF4-FFF2-40B4-BE49-F238E27FC236}">
                <a16:creationId xmlns:a16="http://schemas.microsoft.com/office/drawing/2014/main" id="{F536A9B6-B6FD-494D-9B90-28E702D2F279}"/>
              </a:ext>
            </a:extLst>
          </p:cNvPr>
          <p:cNvSpPr>
            <a:spLocks noGrp="1"/>
          </p:cNvSpPr>
          <p:nvPr>
            <p:ph type="body" sz="quarter" idx="24"/>
          </p:nvPr>
        </p:nvSpPr>
        <p:spPr>
          <a:xfrm>
            <a:off x="7480200" y="1207239"/>
            <a:ext cx="738594" cy="737381"/>
          </a:xfrm>
          <a:blipFill>
            <a:blip r:embed="rId1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4" name="Text Placeholder 3">
            <a:extLst>
              <a:ext uri="{FF2B5EF4-FFF2-40B4-BE49-F238E27FC236}">
                <a16:creationId xmlns:a16="http://schemas.microsoft.com/office/drawing/2014/main" id="{63DEB1C2-39C9-4AC2-889F-E0D903EDEF84}"/>
              </a:ext>
            </a:extLst>
          </p:cNvPr>
          <p:cNvSpPr>
            <a:spLocks noGrp="1"/>
          </p:cNvSpPr>
          <p:nvPr>
            <p:ph type="body" sz="quarter" idx="25"/>
          </p:nvPr>
        </p:nvSpPr>
        <p:spPr>
          <a:xfrm>
            <a:off x="8332068" y="1207239"/>
            <a:ext cx="738594" cy="737381"/>
          </a:xfrm>
          <a:blipFill>
            <a:blip r:embed="rId1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5" name="Text Placeholder 3">
            <a:extLst>
              <a:ext uri="{FF2B5EF4-FFF2-40B4-BE49-F238E27FC236}">
                <a16:creationId xmlns:a16="http://schemas.microsoft.com/office/drawing/2014/main" id="{31DFE739-C6E4-4E0B-82BC-3A63D4D11BBF}"/>
              </a:ext>
            </a:extLst>
          </p:cNvPr>
          <p:cNvSpPr>
            <a:spLocks noGrp="1"/>
          </p:cNvSpPr>
          <p:nvPr>
            <p:ph type="body" sz="quarter" idx="26"/>
          </p:nvPr>
        </p:nvSpPr>
        <p:spPr>
          <a:xfrm>
            <a:off x="9183936" y="1207239"/>
            <a:ext cx="738594" cy="737381"/>
          </a:xfrm>
          <a:blipFill>
            <a:blip r:embed="rId1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6" name="Text Placeholder 3">
            <a:extLst>
              <a:ext uri="{FF2B5EF4-FFF2-40B4-BE49-F238E27FC236}">
                <a16:creationId xmlns:a16="http://schemas.microsoft.com/office/drawing/2014/main" id="{4104B909-BDF6-4215-89F2-A431F73EEA65}"/>
              </a:ext>
            </a:extLst>
          </p:cNvPr>
          <p:cNvSpPr>
            <a:spLocks noGrp="1"/>
          </p:cNvSpPr>
          <p:nvPr>
            <p:ph type="body" sz="quarter" idx="27"/>
          </p:nvPr>
        </p:nvSpPr>
        <p:spPr>
          <a:xfrm>
            <a:off x="665256" y="2060821"/>
            <a:ext cx="738594" cy="737381"/>
          </a:xfrm>
          <a:blipFill>
            <a:blip r:embed="rId1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7" name="Text Placeholder 3">
            <a:extLst>
              <a:ext uri="{FF2B5EF4-FFF2-40B4-BE49-F238E27FC236}">
                <a16:creationId xmlns:a16="http://schemas.microsoft.com/office/drawing/2014/main" id="{F9C89C7B-9903-4378-8961-A47F76CB04CA}"/>
              </a:ext>
            </a:extLst>
          </p:cNvPr>
          <p:cNvSpPr>
            <a:spLocks noGrp="1"/>
          </p:cNvSpPr>
          <p:nvPr>
            <p:ph type="body" sz="quarter" idx="28"/>
          </p:nvPr>
        </p:nvSpPr>
        <p:spPr>
          <a:xfrm>
            <a:off x="1517124" y="2060821"/>
            <a:ext cx="738594" cy="737381"/>
          </a:xfrm>
          <a:blipFill>
            <a:blip r:embed="rId1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8" name="Text Placeholder 3">
            <a:extLst>
              <a:ext uri="{FF2B5EF4-FFF2-40B4-BE49-F238E27FC236}">
                <a16:creationId xmlns:a16="http://schemas.microsoft.com/office/drawing/2014/main" id="{AF3EFCC2-3B1A-4448-99B3-87EE4C8253DD}"/>
              </a:ext>
            </a:extLst>
          </p:cNvPr>
          <p:cNvSpPr>
            <a:spLocks noGrp="1"/>
          </p:cNvSpPr>
          <p:nvPr>
            <p:ph type="body" sz="quarter" idx="29"/>
          </p:nvPr>
        </p:nvSpPr>
        <p:spPr>
          <a:xfrm>
            <a:off x="2368992" y="2060821"/>
            <a:ext cx="738594" cy="737381"/>
          </a:xfrm>
          <a:blipFill>
            <a:blip r:embed="rId1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9" name="Text Placeholder 3">
            <a:extLst>
              <a:ext uri="{FF2B5EF4-FFF2-40B4-BE49-F238E27FC236}">
                <a16:creationId xmlns:a16="http://schemas.microsoft.com/office/drawing/2014/main" id="{EAAB232F-943B-4093-AD05-B00090FA22E3}"/>
              </a:ext>
            </a:extLst>
          </p:cNvPr>
          <p:cNvSpPr>
            <a:spLocks noGrp="1"/>
          </p:cNvSpPr>
          <p:nvPr>
            <p:ph type="body" sz="quarter" idx="30"/>
          </p:nvPr>
        </p:nvSpPr>
        <p:spPr>
          <a:xfrm>
            <a:off x="3220860" y="2060821"/>
            <a:ext cx="738594" cy="737381"/>
          </a:xfrm>
          <a:blipFill>
            <a:blip r:embed="rId1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0" name="Text Placeholder 3">
            <a:extLst>
              <a:ext uri="{FF2B5EF4-FFF2-40B4-BE49-F238E27FC236}">
                <a16:creationId xmlns:a16="http://schemas.microsoft.com/office/drawing/2014/main" id="{8C8A9AD8-93EA-415D-8179-9C790AB4049D}"/>
              </a:ext>
            </a:extLst>
          </p:cNvPr>
          <p:cNvSpPr>
            <a:spLocks noGrp="1"/>
          </p:cNvSpPr>
          <p:nvPr>
            <p:ph type="body" sz="quarter" idx="31"/>
          </p:nvPr>
        </p:nvSpPr>
        <p:spPr>
          <a:xfrm>
            <a:off x="4072728" y="2060821"/>
            <a:ext cx="738594" cy="737381"/>
          </a:xfrm>
          <a:blipFill>
            <a:blip r:embed="rId1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1" name="Text Placeholder 3">
            <a:extLst>
              <a:ext uri="{FF2B5EF4-FFF2-40B4-BE49-F238E27FC236}">
                <a16:creationId xmlns:a16="http://schemas.microsoft.com/office/drawing/2014/main" id="{524D865F-D055-44CD-B0EC-7A2187FBA2D6}"/>
              </a:ext>
            </a:extLst>
          </p:cNvPr>
          <p:cNvSpPr>
            <a:spLocks noGrp="1"/>
          </p:cNvSpPr>
          <p:nvPr>
            <p:ph type="body" sz="quarter" idx="32"/>
          </p:nvPr>
        </p:nvSpPr>
        <p:spPr>
          <a:xfrm>
            <a:off x="4924596" y="2060821"/>
            <a:ext cx="738594" cy="737381"/>
          </a:xfrm>
          <a:blipFill>
            <a:blip r:embed="rId1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2" name="Text Placeholder 3">
            <a:extLst>
              <a:ext uri="{FF2B5EF4-FFF2-40B4-BE49-F238E27FC236}">
                <a16:creationId xmlns:a16="http://schemas.microsoft.com/office/drawing/2014/main" id="{C82CF29C-B809-4FEA-8D60-7688D74EF7FE}"/>
              </a:ext>
            </a:extLst>
          </p:cNvPr>
          <p:cNvSpPr>
            <a:spLocks noGrp="1"/>
          </p:cNvSpPr>
          <p:nvPr>
            <p:ph type="body" sz="quarter" idx="33"/>
          </p:nvPr>
        </p:nvSpPr>
        <p:spPr>
          <a:xfrm>
            <a:off x="5776464" y="2060821"/>
            <a:ext cx="738594" cy="737381"/>
          </a:xfrm>
          <a:blipFill>
            <a:blip r:embed="rId2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3" name="Text Placeholder 3">
            <a:extLst>
              <a:ext uri="{FF2B5EF4-FFF2-40B4-BE49-F238E27FC236}">
                <a16:creationId xmlns:a16="http://schemas.microsoft.com/office/drawing/2014/main" id="{ECF9014E-9734-4D58-9D73-CD0A2A383455}"/>
              </a:ext>
            </a:extLst>
          </p:cNvPr>
          <p:cNvSpPr>
            <a:spLocks noGrp="1"/>
          </p:cNvSpPr>
          <p:nvPr>
            <p:ph type="body" sz="quarter" idx="34"/>
          </p:nvPr>
        </p:nvSpPr>
        <p:spPr>
          <a:xfrm>
            <a:off x="6628332" y="2060821"/>
            <a:ext cx="738594" cy="737381"/>
          </a:xfrm>
          <a:blipFill>
            <a:blip r:embed="rId2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4" name="Text Placeholder 3">
            <a:extLst>
              <a:ext uri="{FF2B5EF4-FFF2-40B4-BE49-F238E27FC236}">
                <a16:creationId xmlns:a16="http://schemas.microsoft.com/office/drawing/2014/main" id="{D53FB18B-A555-4A1F-9328-E34780C07386}"/>
              </a:ext>
            </a:extLst>
          </p:cNvPr>
          <p:cNvSpPr>
            <a:spLocks noGrp="1"/>
          </p:cNvSpPr>
          <p:nvPr>
            <p:ph type="body" sz="quarter" idx="35"/>
          </p:nvPr>
        </p:nvSpPr>
        <p:spPr>
          <a:xfrm>
            <a:off x="7480200" y="2060821"/>
            <a:ext cx="738594" cy="737381"/>
          </a:xfrm>
          <a:blipFill>
            <a:blip r:embed="rId2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5" name="Text Placeholder 3">
            <a:extLst>
              <a:ext uri="{FF2B5EF4-FFF2-40B4-BE49-F238E27FC236}">
                <a16:creationId xmlns:a16="http://schemas.microsoft.com/office/drawing/2014/main" id="{FC15BA4B-F42F-40CB-A1B7-2BD7F9114E1D}"/>
              </a:ext>
            </a:extLst>
          </p:cNvPr>
          <p:cNvSpPr>
            <a:spLocks noGrp="1"/>
          </p:cNvSpPr>
          <p:nvPr>
            <p:ph type="body" sz="quarter" idx="36"/>
          </p:nvPr>
        </p:nvSpPr>
        <p:spPr>
          <a:xfrm>
            <a:off x="8332068" y="2060821"/>
            <a:ext cx="738594" cy="737381"/>
          </a:xfrm>
          <a:blipFill>
            <a:blip r:embed="rId2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6" name="Text Placeholder 3">
            <a:extLst>
              <a:ext uri="{FF2B5EF4-FFF2-40B4-BE49-F238E27FC236}">
                <a16:creationId xmlns:a16="http://schemas.microsoft.com/office/drawing/2014/main" id="{A20B6816-4A05-4656-8887-A8BFBB8296F4}"/>
              </a:ext>
            </a:extLst>
          </p:cNvPr>
          <p:cNvSpPr>
            <a:spLocks noGrp="1"/>
          </p:cNvSpPr>
          <p:nvPr>
            <p:ph type="body" sz="quarter" idx="37"/>
          </p:nvPr>
        </p:nvSpPr>
        <p:spPr>
          <a:xfrm>
            <a:off x="9183936" y="2060821"/>
            <a:ext cx="738594" cy="737381"/>
          </a:xfrm>
          <a:blipFill>
            <a:blip r:embed="rId2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7" name="Text Placeholder 3">
            <a:extLst>
              <a:ext uri="{FF2B5EF4-FFF2-40B4-BE49-F238E27FC236}">
                <a16:creationId xmlns:a16="http://schemas.microsoft.com/office/drawing/2014/main" id="{7AC602BA-5249-4409-B684-D34FD50BBB87}"/>
              </a:ext>
            </a:extLst>
          </p:cNvPr>
          <p:cNvSpPr>
            <a:spLocks noGrp="1"/>
          </p:cNvSpPr>
          <p:nvPr>
            <p:ph type="body" sz="quarter" idx="38"/>
          </p:nvPr>
        </p:nvSpPr>
        <p:spPr>
          <a:xfrm>
            <a:off x="665256" y="2914403"/>
            <a:ext cx="738594" cy="737381"/>
          </a:xfrm>
          <a:blipFill>
            <a:blip r:embed="rId2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8" name="Text Placeholder 3">
            <a:extLst>
              <a:ext uri="{FF2B5EF4-FFF2-40B4-BE49-F238E27FC236}">
                <a16:creationId xmlns:a16="http://schemas.microsoft.com/office/drawing/2014/main" id="{E93411C5-2DCB-4D84-9E33-AC88C162B51B}"/>
              </a:ext>
            </a:extLst>
          </p:cNvPr>
          <p:cNvSpPr>
            <a:spLocks noGrp="1"/>
          </p:cNvSpPr>
          <p:nvPr>
            <p:ph type="body" sz="quarter" idx="39"/>
          </p:nvPr>
        </p:nvSpPr>
        <p:spPr>
          <a:xfrm>
            <a:off x="1517124" y="2914403"/>
            <a:ext cx="738594" cy="737381"/>
          </a:xfrm>
          <a:blipFill>
            <a:blip r:embed="rId2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9" name="Text Placeholder 3">
            <a:extLst>
              <a:ext uri="{FF2B5EF4-FFF2-40B4-BE49-F238E27FC236}">
                <a16:creationId xmlns:a16="http://schemas.microsoft.com/office/drawing/2014/main" id="{F1336174-E06A-4A5B-B9D0-A681A6902703}"/>
              </a:ext>
            </a:extLst>
          </p:cNvPr>
          <p:cNvSpPr>
            <a:spLocks noGrp="1"/>
          </p:cNvSpPr>
          <p:nvPr>
            <p:ph type="body" sz="quarter" idx="40"/>
          </p:nvPr>
        </p:nvSpPr>
        <p:spPr>
          <a:xfrm>
            <a:off x="2368992" y="2914403"/>
            <a:ext cx="738594" cy="737381"/>
          </a:xfrm>
          <a:blipFill>
            <a:blip r:embed="rId2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0" name="Text Placeholder 3">
            <a:extLst>
              <a:ext uri="{FF2B5EF4-FFF2-40B4-BE49-F238E27FC236}">
                <a16:creationId xmlns:a16="http://schemas.microsoft.com/office/drawing/2014/main" id="{05779E11-3D50-402B-B2E5-6E661A3DCBCE}"/>
              </a:ext>
            </a:extLst>
          </p:cNvPr>
          <p:cNvSpPr>
            <a:spLocks noGrp="1"/>
          </p:cNvSpPr>
          <p:nvPr>
            <p:ph type="body" sz="quarter" idx="41"/>
          </p:nvPr>
        </p:nvSpPr>
        <p:spPr>
          <a:xfrm>
            <a:off x="3220860" y="2914403"/>
            <a:ext cx="738594" cy="737381"/>
          </a:xfrm>
          <a:blipFill>
            <a:blip r:embed="rId2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1" name="Text Placeholder 3">
            <a:extLst>
              <a:ext uri="{FF2B5EF4-FFF2-40B4-BE49-F238E27FC236}">
                <a16:creationId xmlns:a16="http://schemas.microsoft.com/office/drawing/2014/main" id="{531455BE-99EA-421C-A741-925AD3131D46}"/>
              </a:ext>
            </a:extLst>
          </p:cNvPr>
          <p:cNvSpPr>
            <a:spLocks noGrp="1"/>
          </p:cNvSpPr>
          <p:nvPr>
            <p:ph type="body" sz="quarter" idx="42"/>
          </p:nvPr>
        </p:nvSpPr>
        <p:spPr>
          <a:xfrm>
            <a:off x="4072728" y="2914403"/>
            <a:ext cx="738594" cy="737381"/>
          </a:xfrm>
          <a:blipFill>
            <a:blip r:embed="rId2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2" name="Text Placeholder 3">
            <a:extLst>
              <a:ext uri="{FF2B5EF4-FFF2-40B4-BE49-F238E27FC236}">
                <a16:creationId xmlns:a16="http://schemas.microsoft.com/office/drawing/2014/main" id="{C0C0FF8A-FF49-4C95-9C3F-0AB1B20A60AE}"/>
              </a:ext>
            </a:extLst>
          </p:cNvPr>
          <p:cNvSpPr>
            <a:spLocks noGrp="1"/>
          </p:cNvSpPr>
          <p:nvPr>
            <p:ph type="body" sz="quarter" idx="43"/>
          </p:nvPr>
        </p:nvSpPr>
        <p:spPr>
          <a:xfrm>
            <a:off x="4924596" y="2914403"/>
            <a:ext cx="738594" cy="737381"/>
          </a:xfrm>
          <a:blipFill>
            <a:blip r:embed="rId3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3" name="Text Placeholder 3">
            <a:extLst>
              <a:ext uri="{FF2B5EF4-FFF2-40B4-BE49-F238E27FC236}">
                <a16:creationId xmlns:a16="http://schemas.microsoft.com/office/drawing/2014/main" id="{263E4700-0447-4713-9393-24B1729D65FC}"/>
              </a:ext>
            </a:extLst>
          </p:cNvPr>
          <p:cNvSpPr>
            <a:spLocks noGrp="1"/>
          </p:cNvSpPr>
          <p:nvPr>
            <p:ph type="body" sz="quarter" idx="44"/>
          </p:nvPr>
        </p:nvSpPr>
        <p:spPr>
          <a:xfrm>
            <a:off x="5776464" y="2914403"/>
            <a:ext cx="738594" cy="737381"/>
          </a:xfrm>
          <a:blipFill>
            <a:blip r:embed="rId3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4" name="Text Placeholder 3">
            <a:extLst>
              <a:ext uri="{FF2B5EF4-FFF2-40B4-BE49-F238E27FC236}">
                <a16:creationId xmlns:a16="http://schemas.microsoft.com/office/drawing/2014/main" id="{1A5CD399-7846-4837-809A-CDBFDD616C43}"/>
              </a:ext>
            </a:extLst>
          </p:cNvPr>
          <p:cNvSpPr>
            <a:spLocks noGrp="1"/>
          </p:cNvSpPr>
          <p:nvPr>
            <p:ph type="body" sz="quarter" idx="45"/>
          </p:nvPr>
        </p:nvSpPr>
        <p:spPr>
          <a:xfrm>
            <a:off x="6628332" y="2914403"/>
            <a:ext cx="738594" cy="737381"/>
          </a:xfrm>
          <a:blipFill>
            <a:blip r:embed="rId3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5" name="Text Placeholder 3">
            <a:extLst>
              <a:ext uri="{FF2B5EF4-FFF2-40B4-BE49-F238E27FC236}">
                <a16:creationId xmlns:a16="http://schemas.microsoft.com/office/drawing/2014/main" id="{DBE760DF-064A-4C0E-B801-0E4FCCABDBCC}"/>
              </a:ext>
            </a:extLst>
          </p:cNvPr>
          <p:cNvSpPr>
            <a:spLocks noGrp="1"/>
          </p:cNvSpPr>
          <p:nvPr>
            <p:ph type="body" sz="quarter" idx="46"/>
          </p:nvPr>
        </p:nvSpPr>
        <p:spPr>
          <a:xfrm>
            <a:off x="7480200" y="2914403"/>
            <a:ext cx="738594" cy="737381"/>
          </a:xfrm>
          <a:blipFill>
            <a:blip r:embed="rId3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6" name="Text Placeholder 3">
            <a:extLst>
              <a:ext uri="{FF2B5EF4-FFF2-40B4-BE49-F238E27FC236}">
                <a16:creationId xmlns:a16="http://schemas.microsoft.com/office/drawing/2014/main" id="{7DCF077B-68AF-41A6-B09A-29286FB05907}"/>
              </a:ext>
            </a:extLst>
          </p:cNvPr>
          <p:cNvSpPr>
            <a:spLocks noGrp="1"/>
          </p:cNvSpPr>
          <p:nvPr>
            <p:ph type="body" sz="quarter" idx="47"/>
          </p:nvPr>
        </p:nvSpPr>
        <p:spPr>
          <a:xfrm>
            <a:off x="8332068" y="2914403"/>
            <a:ext cx="738594" cy="737381"/>
          </a:xfrm>
          <a:blipFill>
            <a:blip r:embed="rId3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7" name="Text Placeholder 3">
            <a:extLst>
              <a:ext uri="{FF2B5EF4-FFF2-40B4-BE49-F238E27FC236}">
                <a16:creationId xmlns:a16="http://schemas.microsoft.com/office/drawing/2014/main" id="{D9CBC8DA-13E1-4BF6-BF73-C7439DDF6D64}"/>
              </a:ext>
            </a:extLst>
          </p:cNvPr>
          <p:cNvSpPr>
            <a:spLocks noGrp="1"/>
          </p:cNvSpPr>
          <p:nvPr>
            <p:ph type="body" sz="quarter" idx="48"/>
          </p:nvPr>
        </p:nvSpPr>
        <p:spPr>
          <a:xfrm>
            <a:off x="9183936" y="2914403"/>
            <a:ext cx="738594" cy="737381"/>
          </a:xfrm>
          <a:blipFill>
            <a:blip r:embed="rId3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8" name="Text Placeholder 3">
            <a:extLst>
              <a:ext uri="{FF2B5EF4-FFF2-40B4-BE49-F238E27FC236}">
                <a16:creationId xmlns:a16="http://schemas.microsoft.com/office/drawing/2014/main" id="{D76A7121-7DE2-44E9-B412-3C6480E5B21E}"/>
              </a:ext>
            </a:extLst>
          </p:cNvPr>
          <p:cNvSpPr>
            <a:spLocks noGrp="1"/>
          </p:cNvSpPr>
          <p:nvPr>
            <p:ph type="body" sz="quarter" idx="49"/>
          </p:nvPr>
        </p:nvSpPr>
        <p:spPr>
          <a:xfrm>
            <a:off x="665256" y="3767985"/>
            <a:ext cx="738594" cy="737381"/>
          </a:xfrm>
          <a:blipFill>
            <a:blip r:embed="rId3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9" name="Text Placeholder 3">
            <a:extLst>
              <a:ext uri="{FF2B5EF4-FFF2-40B4-BE49-F238E27FC236}">
                <a16:creationId xmlns:a16="http://schemas.microsoft.com/office/drawing/2014/main" id="{E1A00C6C-2BAF-48BF-AF5C-2B6FD9D10CC4}"/>
              </a:ext>
            </a:extLst>
          </p:cNvPr>
          <p:cNvSpPr>
            <a:spLocks noGrp="1"/>
          </p:cNvSpPr>
          <p:nvPr>
            <p:ph type="body" sz="quarter" idx="50"/>
          </p:nvPr>
        </p:nvSpPr>
        <p:spPr>
          <a:xfrm>
            <a:off x="1517124" y="3767985"/>
            <a:ext cx="738594" cy="737381"/>
          </a:xfrm>
          <a:blipFill>
            <a:blip r:embed="rId3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0" name="Text Placeholder 3">
            <a:extLst>
              <a:ext uri="{FF2B5EF4-FFF2-40B4-BE49-F238E27FC236}">
                <a16:creationId xmlns:a16="http://schemas.microsoft.com/office/drawing/2014/main" id="{5CCB40BF-3F43-4AF3-8BD5-5469ECEF7F40}"/>
              </a:ext>
            </a:extLst>
          </p:cNvPr>
          <p:cNvSpPr>
            <a:spLocks noGrp="1"/>
          </p:cNvSpPr>
          <p:nvPr>
            <p:ph type="body" sz="quarter" idx="51"/>
          </p:nvPr>
        </p:nvSpPr>
        <p:spPr>
          <a:xfrm>
            <a:off x="2368992" y="3767985"/>
            <a:ext cx="738594" cy="737381"/>
          </a:xfrm>
          <a:blipFill>
            <a:blip r:embed="rId3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1" name="Text Placeholder 3">
            <a:extLst>
              <a:ext uri="{FF2B5EF4-FFF2-40B4-BE49-F238E27FC236}">
                <a16:creationId xmlns:a16="http://schemas.microsoft.com/office/drawing/2014/main" id="{B1792C6F-8521-4FD6-A798-CE33888B96F6}"/>
              </a:ext>
            </a:extLst>
          </p:cNvPr>
          <p:cNvSpPr>
            <a:spLocks noGrp="1"/>
          </p:cNvSpPr>
          <p:nvPr>
            <p:ph type="body" sz="quarter" idx="52"/>
          </p:nvPr>
        </p:nvSpPr>
        <p:spPr>
          <a:xfrm>
            <a:off x="3220860" y="3767985"/>
            <a:ext cx="738594" cy="737381"/>
          </a:xfrm>
          <a:blipFill>
            <a:blip r:embed="rId3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2" name="Text Placeholder 3">
            <a:extLst>
              <a:ext uri="{FF2B5EF4-FFF2-40B4-BE49-F238E27FC236}">
                <a16:creationId xmlns:a16="http://schemas.microsoft.com/office/drawing/2014/main" id="{5490781F-EA19-4251-B83F-19C95BBB1491}"/>
              </a:ext>
            </a:extLst>
          </p:cNvPr>
          <p:cNvSpPr>
            <a:spLocks noGrp="1"/>
          </p:cNvSpPr>
          <p:nvPr>
            <p:ph type="body" sz="quarter" idx="53"/>
          </p:nvPr>
        </p:nvSpPr>
        <p:spPr>
          <a:xfrm>
            <a:off x="4072728" y="3767985"/>
            <a:ext cx="738594" cy="737381"/>
          </a:xfrm>
          <a:blipFill>
            <a:blip r:embed="rId4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3" name="Text Placeholder 3">
            <a:extLst>
              <a:ext uri="{FF2B5EF4-FFF2-40B4-BE49-F238E27FC236}">
                <a16:creationId xmlns:a16="http://schemas.microsoft.com/office/drawing/2014/main" id="{E288089F-FA84-428D-8EA7-20D1EB9E1F52}"/>
              </a:ext>
            </a:extLst>
          </p:cNvPr>
          <p:cNvSpPr>
            <a:spLocks noGrp="1"/>
          </p:cNvSpPr>
          <p:nvPr>
            <p:ph type="body" sz="quarter" idx="54"/>
          </p:nvPr>
        </p:nvSpPr>
        <p:spPr>
          <a:xfrm>
            <a:off x="4924596" y="3767985"/>
            <a:ext cx="738594" cy="737381"/>
          </a:xfrm>
          <a:blipFill>
            <a:blip r:embed="rId4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4" name="Text Placeholder 3">
            <a:extLst>
              <a:ext uri="{FF2B5EF4-FFF2-40B4-BE49-F238E27FC236}">
                <a16:creationId xmlns:a16="http://schemas.microsoft.com/office/drawing/2014/main" id="{6EA38B62-200C-47EA-A857-2B6FAE765F14}"/>
              </a:ext>
            </a:extLst>
          </p:cNvPr>
          <p:cNvSpPr>
            <a:spLocks noGrp="1"/>
          </p:cNvSpPr>
          <p:nvPr>
            <p:ph type="body" sz="quarter" idx="55"/>
          </p:nvPr>
        </p:nvSpPr>
        <p:spPr>
          <a:xfrm>
            <a:off x="5776464" y="3767985"/>
            <a:ext cx="738594" cy="737381"/>
          </a:xfrm>
          <a:blipFill>
            <a:blip r:embed="rId4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5" name="Text Placeholder 3">
            <a:extLst>
              <a:ext uri="{FF2B5EF4-FFF2-40B4-BE49-F238E27FC236}">
                <a16:creationId xmlns:a16="http://schemas.microsoft.com/office/drawing/2014/main" id="{38242188-CF03-4CA9-8F46-1CBDCBF3379D}"/>
              </a:ext>
            </a:extLst>
          </p:cNvPr>
          <p:cNvSpPr>
            <a:spLocks noGrp="1"/>
          </p:cNvSpPr>
          <p:nvPr>
            <p:ph type="body" sz="quarter" idx="56"/>
          </p:nvPr>
        </p:nvSpPr>
        <p:spPr>
          <a:xfrm>
            <a:off x="6628332" y="3767985"/>
            <a:ext cx="738594" cy="737381"/>
          </a:xfrm>
          <a:blipFill>
            <a:blip r:embed="rId4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6" name="Text Placeholder 3">
            <a:extLst>
              <a:ext uri="{FF2B5EF4-FFF2-40B4-BE49-F238E27FC236}">
                <a16:creationId xmlns:a16="http://schemas.microsoft.com/office/drawing/2014/main" id="{904B044C-5D38-44E2-8273-2BFAC64A55F1}"/>
              </a:ext>
            </a:extLst>
          </p:cNvPr>
          <p:cNvSpPr>
            <a:spLocks noGrp="1"/>
          </p:cNvSpPr>
          <p:nvPr>
            <p:ph type="body" sz="quarter" idx="57"/>
          </p:nvPr>
        </p:nvSpPr>
        <p:spPr>
          <a:xfrm>
            <a:off x="7480200" y="3767985"/>
            <a:ext cx="738594" cy="737381"/>
          </a:xfrm>
          <a:blipFill>
            <a:blip r:embed="rId4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7" name="Text Placeholder 3">
            <a:extLst>
              <a:ext uri="{FF2B5EF4-FFF2-40B4-BE49-F238E27FC236}">
                <a16:creationId xmlns:a16="http://schemas.microsoft.com/office/drawing/2014/main" id="{9C0AF096-02C5-4941-BF70-1794B81CF5B4}"/>
              </a:ext>
            </a:extLst>
          </p:cNvPr>
          <p:cNvSpPr>
            <a:spLocks noGrp="1"/>
          </p:cNvSpPr>
          <p:nvPr>
            <p:ph type="body" sz="quarter" idx="58"/>
          </p:nvPr>
        </p:nvSpPr>
        <p:spPr>
          <a:xfrm>
            <a:off x="8332068" y="3767985"/>
            <a:ext cx="738594" cy="737381"/>
          </a:xfrm>
          <a:blipFill>
            <a:blip r:embed="rId4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8" name="Text Placeholder 3">
            <a:extLst>
              <a:ext uri="{FF2B5EF4-FFF2-40B4-BE49-F238E27FC236}">
                <a16:creationId xmlns:a16="http://schemas.microsoft.com/office/drawing/2014/main" id="{46EDE937-78FE-4C2D-910A-E9292B182C25}"/>
              </a:ext>
            </a:extLst>
          </p:cNvPr>
          <p:cNvSpPr>
            <a:spLocks noGrp="1"/>
          </p:cNvSpPr>
          <p:nvPr>
            <p:ph type="body" sz="quarter" idx="59"/>
          </p:nvPr>
        </p:nvSpPr>
        <p:spPr>
          <a:xfrm>
            <a:off x="9183936" y="3767985"/>
            <a:ext cx="738594" cy="737381"/>
          </a:xfrm>
          <a:blipFill>
            <a:blip r:embed="rId4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9" name="Text Placeholder 3">
            <a:extLst>
              <a:ext uri="{FF2B5EF4-FFF2-40B4-BE49-F238E27FC236}">
                <a16:creationId xmlns:a16="http://schemas.microsoft.com/office/drawing/2014/main" id="{6C79C0D8-7BAA-40D5-A685-F83D55C4FF99}"/>
              </a:ext>
            </a:extLst>
          </p:cNvPr>
          <p:cNvSpPr>
            <a:spLocks noGrp="1"/>
          </p:cNvSpPr>
          <p:nvPr>
            <p:ph type="body" sz="quarter" idx="60"/>
          </p:nvPr>
        </p:nvSpPr>
        <p:spPr>
          <a:xfrm>
            <a:off x="665256" y="4621567"/>
            <a:ext cx="738594" cy="737381"/>
          </a:xfrm>
          <a:blipFill>
            <a:blip r:embed="rId4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0" name="Text Placeholder 3">
            <a:extLst>
              <a:ext uri="{FF2B5EF4-FFF2-40B4-BE49-F238E27FC236}">
                <a16:creationId xmlns:a16="http://schemas.microsoft.com/office/drawing/2014/main" id="{2EF77420-4B59-41AD-8940-547BE22EDEE7}"/>
              </a:ext>
            </a:extLst>
          </p:cNvPr>
          <p:cNvSpPr>
            <a:spLocks noGrp="1"/>
          </p:cNvSpPr>
          <p:nvPr>
            <p:ph type="body" sz="quarter" idx="61"/>
          </p:nvPr>
        </p:nvSpPr>
        <p:spPr>
          <a:xfrm>
            <a:off x="1517124" y="4621567"/>
            <a:ext cx="738594" cy="737381"/>
          </a:xfrm>
          <a:blipFill>
            <a:blip r:embed="rId4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1" name="Text Placeholder 3">
            <a:extLst>
              <a:ext uri="{FF2B5EF4-FFF2-40B4-BE49-F238E27FC236}">
                <a16:creationId xmlns:a16="http://schemas.microsoft.com/office/drawing/2014/main" id="{2386B1A7-7C37-4443-9AF0-59BFA8A68C82}"/>
              </a:ext>
            </a:extLst>
          </p:cNvPr>
          <p:cNvSpPr>
            <a:spLocks noGrp="1"/>
          </p:cNvSpPr>
          <p:nvPr>
            <p:ph type="body" sz="quarter" idx="62"/>
          </p:nvPr>
        </p:nvSpPr>
        <p:spPr>
          <a:xfrm>
            <a:off x="2368992" y="4621567"/>
            <a:ext cx="738594" cy="737381"/>
          </a:xfrm>
          <a:blipFill>
            <a:blip r:embed="rId4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2" name="Text Placeholder 3">
            <a:extLst>
              <a:ext uri="{FF2B5EF4-FFF2-40B4-BE49-F238E27FC236}">
                <a16:creationId xmlns:a16="http://schemas.microsoft.com/office/drawing/2014/main" id="{8077306B-DD11-4D53-B820-D7D29FD9B56F}"/>
              </a:ext>
            </a:extLst>
          </p:cNvPr>
          <p:cNvSpPr>
            <a:spLocks noGrp="1"/>
          </p:cNvSpPr>
          <p:nvPr>
            <p:ph type="body" sz="quarter" idx="63"/>
          </p:nvPr>
        </p:nvSpPr>
        <p:spPr>
          <a:xfrm>
            <a:off x="3220860" y="4621567"/>
            <a:ext cx="738594" cy="737381"/>
          </a:xfrm>
          <a:blipFill>
            <a:blip r:embed="rId5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3" name="Text Placeholder 3">
            <a:extLst>
              <a:ext uri="{FF2B5EF4-FFF2-40B4-BE49-F238E27FC236}">
                <a16:creationId xmlns:a16="http://schemas.microsoft.com/office/drawing/2014/main" id="{931FB436-0272-490B-A963-50336870AD2E}"/>
              </a:ext>
            </a:extLst>
          </p:cNvPr>
          <p:cNvSpPr>
            <a:spLocks noGrp="1"/>
          </p:cNvSpPr>
          <p:nvPr>
            <p:ph type="body" sz="quarter" idx="64"/>
          </p:nvPr>
        </p:nvSpPr>
        <p:spPr>
          <a:xfrm>
            <a:off x="4072728" y="4621567"/>
            <a:ext cx="738594" cy="737381"/>
          </a:xfrm>
          <a:blipFill>
            <a:blip r:embed="rId5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4" name="Text Placeholder 3">
            <a:extLst>
              <a:ext uri="{FF2B5EF4-FFF2-40B4-BE49-F238E27FC236}">
                <a16:creationId xmlns:a16="http://schemas.microsoft.com/office/drawing/2014/main" id="{FFD8F1DA-8DED-451D-A51B-8CA4E04D7F3C}"/>
              </a:ext>
            </a:extLst>
          </p:cNvPr>
          <p:cNvSpPr>
            <a:spLocks noGrp="1"/>
          </p:cNvSpPr>
          <p:nvPr>
            <p:ph type="body" sz="quarter" idx="65"/>
          </p:nvPr>
        </p:nvSpPr>
        <p:spPr>
          <a:xfrm>
            <a:off x="4924596" y="4621567"/>
            <a:ext cx="738594" cy="737381"/>
          </a:xfrm>
          <a:blipFill>
            <a:blip r:embed="rId5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5" name="Text Placeholder 3">
            <a:extLst>
              <a:ext uri="{FF2B5EF4-FFF2-40B4-BE49-F238E27FC236}">
                <a16:creationId xmlns:a16="http://schemas.microsoft.com/office/drawing/2014/main" id="{6DCF99B6-93F3-4196-8163-426E92989687}"/>
              </a:ext>
            </a:extLst>
          </p:cNvPr>
          <p:cNvSpPr>
            <a:spLocks noGrp="1"/>
          </p:cNvSpPr>
          <p:nvPr>
            <p:ph type="body" sz="quarter" idx="66"/>
          </p:nvPr>
        </p:nvSpPr>
        <p:spPr>
          <a:xfrm>
            <a:off x="5776464" y="4621567"/>
            <a:ext cx="738594" cy="737381"/>
          </a:xfrm>
          <a:blipFill>
            <a:blip r:embed="rId5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6" name="Text Placeholder 3">
            <a:extLst>
              <a:ext uri="{FF2B5EF4-FFF2-40B4-BE49-F238E27FC236}">
                <a16:creationId xmlns:a16="http://schemas.microsoft.com/office/drawing/2014/main" id="{9B1FC125-6CE7-4DAD-8263-5A0C9818019E}"/>
              </a:ext>
            </a:extLst>
          </p:cNvPr>
          <p:cNvSpPr>
            <a:spLocks noGrp="1"/>
          </p:cNvSpPr>
          <p:nvPr>
            <p:ph type="body" sz="quarter" idx="67"/>
          </p:nvPr>
        </p:nvSpPr>
        <p:spPr>
          <a:xfrm>
            <a:off x="6628332" y="4621567"/>
            <a:ext cx="738594" cy="737381"/>
          </a:xfrm>
          <a:blipFill>
            <a:blip r:embed="rId5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7" name="Text Placeholder 3">
            <a:extLst>
              <a:ext uri="{FF2B5EF4-FFF2-40B4-BE49-F238E27FC236}">
                <a16:creationId xmlns:a16="http://schemas.microsoft.com/office/drawing/2014/main" id="{868ABB62-10B5-439A-A7FC-D15D10AA79A5}"/>
              </a:ext>
            </a:extLst>
          </p:cNvPr>
          <p:cNvSpPr>
            <a:spLocks noGrp="1"/>
          </p:cNvSpPr>
          <p:nvPr>
            <p:ph type="body" sz="quarter" idx="68"/>
          </p:nvPr>
        </p:nvSpPr>
        <p:spPr>
          <a:xfrm>
            <a:off x="7480200" y="4621567"/>
            <a:ext cx="738594" cy="737381"/>
          </a:xfrm>
          <a:blipFill>
            <a:blip r:embed="rId5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8" name="Text Placeholder 3">
            <a:extLst>
              <a:ext uri="{FF2B5EF4-FFF2-40B4-BE49-F238E27FC236}">
                <a16:creationId xmlns:a16="http://schemas.microsoft.com/office/drawing/2014/main" id="{AFF991BF-F583-4969-9737-4178EE01CF28}"/>
              </a:ext>
            </a:extLst>
          </p:cNvPr>
          <p:cNvSpPr>
            <a:spLocks noGrp="1"/>
          </p:cNvSpPr>
          <p:nvPr>
            <p:ph type="body" sz="quarter" idx="69"/>
          </p:nvPr>
        </p:nvSpPr>
        <p:spPr>
          <a:xfrm>
            <a:off x="8332068" y="4621567"/>
            <a:ext cx="738594" cy="737381"/>
          </a:xfrm>
          <a:blipFill>
            <a:blip r:embed="rId5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9" name="Text Placeholder 3">
            <a:extLst>
              <a:ext uri="{FF2B5EF4-FFF2-40B4-BE49-F238E27FC236}">
                <a16:creationId xmlns:a16="http://schemas.microsoft.com/office/drawing/2014/main" id="{5562D7D1-3EC4-4B30-8C1B-A800C908AE8E}"/>
              </a:ext>
            </a:extLst>
          </p:cNvPr>
          <p:cNvSpPr>
            <a:spLocks noGrp="1"/>
          </p:cNvSpPr>
          <p:nvPr>
            <p:ph type="body" sz="quarter" idx="70"/>
          </p:nvPr>
        </p:nvSpPr>
        <p:spPr>
          <a:xfrm>
            <a:off x="9183936" y="4621567"/>
            <a:ext cx="738594" cy="737381"/>
          </a:xfrm>
          <a:blipFill>
            <a:blip r:embed="rId5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0" name="Text Placeholder 3">
            <a:extLst>
              <a:ext uri="{FF2B5EF4-FFF2-40B4-BE49-F238E27FC236}">
                <a16:creationId xmlns:a16="http://schemas.microsoft.com/office/drawing/2014/main" id="{BECCBCB7-76C8-41B1-B38F-7A8BAC7CDBAB}"/>
              </a:ext>
            </a:extLst>
          </p:cNvPr>
          <p:cNvSpPr>
            <a:spLocks noGrp="1"/>
          </p:cNvSpPr>
          <p:nvPr>
            <p:ph type="body" sz="quarter" idx="71"/>
          </p:nvPr>
        </p:nvSpPr>
        <p:spPr>
          <a:xfrm>
            <a:off x="10035804" y="1207239"/>
            <a:ext cx="738594" cy="737381"/>
          </a:xfrm>
          <a:blipFill>
            <a:blip r:embed="rId5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1" name="Text Placeholder 3">
            <a:extLst>
              <a:ext uri="{FF2B5EF4-FFF2-40B4-BE49-F238E27FC236}">
                <a16:creationId xmlns:a16="http://schemas.microsoft.com/office/drawing/2014/main" id="{0939EBB6-43E0-44E5-8162-42889D23EA07}"/>
              </a:ext>
            </a:extLst>
          </p:cNvPr>
          <p:cNvSpPr>
            <a:spLocks noGrp="1"/>
          </p:cNvSpPr>
          <p:nvPr>
            <p:ph type="body" sz="quarter" idx="72"/>
          </p:nvPr>
        </p:nvSpPr>
        <p:spPr>
          <a:xfrm>
            <a:off x="10035804" y="2060821"/>
            <a:ext cx="738594" cy="737381"/>
          </a:xfrm>
          <a:blipFill>
            <a:blip r:embed="rId5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2" name="Text Placeholder 3">
            <a:extLst>
              <a:ext uri="{FF2B5EF4-FFF2-40B4-BE49-F238E27FC236}">
                <a16:creationId xmlns:a16="http://schemas.microsoft.com/office/drawing/2014/main" id="{1C0D8995-8D73-46E6-9E9E-6ACC6DB285D2}"/>
              </a:ext>
            </a:extLst>
          </p:cNvPr>
          <p:cNvSpPr>
            <a:spLocks noGrp="1"/>
          </p:cNvSpPr>
          <p:nvPr>
            <p:ph type="body" sz="quarter" idx="73"/>
          </p:nvPr>
        </p:nvSpPr>
        <p:spPr>
          <a:xfrm>
            <a:off x="10035804" y="2914403"/>
            <a:ext cx="738594" cy="737381"/>
          </a:xfrm>
          <a:blipFill>
            <a:blip r:embed="rId6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5" name="Text Placeholder 3">
            <a:extLst>
              <a:ext uri="{FF2B5EF4-FFF2-40B4-BE49-F238E27FC236}">
                <a16:creationId xmlns:a16="http://schemas.microsoft.com/office/drawing/2014/main" id="{0B14C0A1-8F3C-497D-A135-C057C18E01CF}"/>
              </a:ext>
            </a:extLst>
          </p:cNvPr>
          <p:cNvSpPr>
            <a:spLocks noGrp="1"/>
          </p:cNvSpPr>
          <p:nvPr>
            <p:ph type="body" sz="quarter" idx="76"/>
          </p:nvPr>
        </p:nvSpPr>
        <p:spPr>
          <a:xfrm>
            <a:off x="665256" y="5475149"/>
            <a:ext cx="738594" cy="737381"/>
          </a:xfrm>
          <a:blipFill>
            <a:blip r:embed="rId6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6" name="Text Placeholder 3">
            <a:extLst>
              <a:ext uri="{FF2B5EF4-FFF2-40B4-BE49-F238E27FC236}">
                <a16:creationId xmlns:a16="http://schemas.microsoft.com/office/drawing/2014/main" id="{18B502AD-BFB7-4999-A02A-F77C4866BF2D}"/>
              </a:ext>
            </a:extLst>
          </p:cNvPr>
          <p:cNvSpPr>
            <a:spLocks noGrp="1"/>
          </p:cNvSpPr>
          <p:nvPr>
            <p:ph type="body" sz="quarter" idx="77"/>
          </p:nvPr>
        </p:nvSpPr>
        <p:spPr>
          <a:xfrm>
            <a:off x="1517124" y="5475149"/>
            <a:ext cx="738594" cy="737381"/>
          </a:xfrm>
          <a:blipFill>
            <a:blip r:embed="rId6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7" name="Text Placeholder 3">
            <a:extLst>
              <a:ext uri="{FF2B5EF4-FFF2-40B4-BE49-F238E27FC236}">
                <a16:creationId xmlns:a16="http://schemas.microsoft.com/office/drawing/2014/main" id="{68042A32-2840-48F3-B0C4-F6982A84A248}"/>
              </a:ext>
            </a:extLst>
          </p:cNvPr>
          <p:cNvSpPr>
            <a:spLocks noGrp="1"/>
          </p:cNvSpPr>
          <p:nvPr>
            <p:ph type="body" sz="quarter" idx="78"/>
          </p:nvPr>
        </p:nvSpPr>
        <p:spPr>
          <a:xfrm>
            <a:off x="2368992" y="5475149"/>
            <a:ext cx="738594" cy="737381"/>
          </a:xfrm>
          <a:blipFill>
            <a:blip r:embed="rId6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8" name="Text Placeholder 3">
            <a:extLst>
              <a:ext uri="{FF2B5EF4-FFF2-40B4-BE49-F238E27FC236}">
                <a16:creationId xmlns:a16="http://schemas.microsoft.com/office/drawing/2014/main" id="{F88281FF-F0DF-4A0C-926E-21D2A2AE17D2}"/>
              </a:ext>
            </a:extLst>
          </p:cNvPr>
          <p:cNvSpPr>
            <a:spLocks noGrp="1"/>
          </p:cNvSpPr>
          <p:nvPr>
            <p:ph type="body" sz="quarter" idx="79"/>
          </p:nvPr>
        </p:nvSpPr>
        <p:spPr>
          <a:xfrm>
            <a:off x="3220860" y="5475149"/>
            <a:ext cx="738594" cy="737381"/>
          </a:xfrm>
          <a:blipFill>
            <a:blip r:embed="rId6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9" name="Text Placeholder 3">
            <a:extLst>
              <a:ext uri="{FF2B5EF4-FFF2-40B4-BE49-F238E27FC236}">
                <a16:creationId xmlns:a16="http://schemas.microsoft.com/office/drawing/2014/main" id="{FD59E88D-A0E8-4794-B7F4-E7679EC7D4D2}"/>
              </a:ext>
            </a:extLst>
          </p:cNvPr>
          <p:cNvSpPr>
            <a:spLocks noGrp="1"/>
          </p:cNvSpPr>
          <p:nvPr>
            <p:ph type="body" sz="quarter" idx="80"/>
          </p:nvPr>
        </p:nvSpPr>
        <p:spPr>
          <a:xfrm>
            <a:off x="4072728" y="5475149"/>
            <a:ext cx="738594" cy="737381"/>
          </a:xfrm>
          <a:blipFill>
            <a:blip r:embed="rId6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0" name="Text Placeholder 3">
            <a:extLst>
              <a:ext uri="{FF2B5EF4-FFF2-40B4-BE49-F238E27FC236}">
                <a16:creationId xmlns:a16="http://schemas.microsoft.com/office/drawing/2014/main" id="{37B4B55A-8BF3-46E3-A320-6B4EAE6F87F0}"/>
              </a:ext>
            </a:extLst>
          </p:cNvPr>
          <p:cNvSpPr>
            <a:spLocks noGrp="1"/>
          </p:cNvSpPr>
          <p:nvPr>
            <p:ph type="body" sz="quarter" idx="81"/>
          </p:nvPr>
        </p:nvSpPr>
        <p:spPr>
          <a:xfrm>
            <a:off x="4924596" y="5475149"/>
            <a:ext cx="738594" cy="737381"/>
          </a:xfrm>
          <a:blipFill>
            <a:blip r:embed="rId6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1" name="Text Placeholder 3">
            <a:extLst>
              <a:ext uri="{FF2B5EF4-FFF2-40B4-BE49-F238E27FC236}">
                <a16:creationId xmlns:a16="http://schemas.microsoft.com/office/drawing/2014/main" id="{DCCBC290-F20F-450D-A264-EEFB70E35E91}"/>
              </a:ext>
            </a:extLst>
          </p:cNvPr>
          <p:cNvSpPr>
            <a:spLocks noGrp="1"/>
          </p:cNvSpPr>
          <p:nvPr>
            <p:ph type="body" sz="quarter" idx="82"/>
          </p:nvPr>
        </p:nvSpPr>
        <p:spPr>
          <a:xfrm>
            <a:off x="5776464" y="5475149"/>
            <a:ext cx="738594" cy="737381"/>
          </a:xfrm>
          <a:blipFill>
            <a:blip r:embed="rId6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2" name="Text Placeholder 3">
            <a:extLst>
              <a:ext uri="{FF2B5EF4-FFF2-40B4-BE49-F238E27FC236}">
                <a16:creationId xmlns:a16="http://schemas.microsoft.com/office/drawing/2014/main" id="{C078FAD4-5E84-42D1-A55E-32FBA9777FEC}"/>
              </a:ext>
            </a:extLst>
          </p:cNvPr>
          <p:cNvSpPr>
            <a:spLocks noGrp="1"/>
          </p:cNvSpPr>
          <p:nvPr>
            <p:ph type="body" sz="quarter" idx="83"/>
          </p:nvPr>
        </p:nvSpPr>
        <p:spPr>
          <a:xfrm>
            <a:off x="6628332" y="5475149"/>
            <a:ext cx="738594" cy="737381"/>
          </a:xfrm>
          <a:blipFill>
            <a:blip r:embed="rId6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3" name="Text Placeholder 3">
            <a:extLst>
              <a:ext uri="{FF2B5EF4-FFF2-40B4-BE49-F238E27FC236}">
                <a16:creationId xmlns:a16="http://schemas.microsoft.com/office/drawing/2014/main" id="{B3A53CA8-DFAB-4966-AA83-1AA67F1D74DD}"/>
              </a:ext>
            </a:extLst>
          </p:cNvPr>
          <p:cNvSpPr>
            <a:spLocks noGrp="1"/>
          </p:cNvSpPr>
          <p:nvPr>
            <p:ph type="body" sz="quarter" idx="84"/>
          </p:nvPr>
        </p:nvSpPr>
        <p:spPr>
          <a:xfrm>
            <a:off x="7480200" y="5475149"/>
            <a:ext cx="738594" cy="737381"/>
          </a:xfrm>
          <a:blipFill>
            <a:blip r:embed="rId6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4" name="Text Placeholder 3">
            <a:extLst>
              <a:ext uri="{FF2B5EF4-FFF2-40B4-BE49-F238E27FC236}">
                <a16:creationId xmlns:a16="http://schemas.microsoft.com/office/drawing/2014/main" id="{FDA0BBE0-5547-409B-B1DC-C4D39F50D07F}"/>
              </a:ext>
            </a:extLst>
          </p:cNvPr>
          <p:cNvSpPr>
            <a:spLocks noGrp="1"/>
          </p:cNvSpPr>
          <p:nvPr>
            <p:ph type="body" sz="quarter" idx="85"/>
          </p:nvPr>
        </p:nvSpPr>
        <p:spPr>
          <a:xfrm>
            <a:off x="8332068" y="5475149"/>
            <a:ext cx="738594" cy="737381"/>
          </a:xfrm>
          <a:blipFill>
            <a:blip r:embed="rId7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5" name="Text Placeholder 3">
            <a:extLst>
              <a:ext uri="{FF2B5EF4-FFF2-40B4-BE49-F238E27FC236}">
                <a16:creationId xmlns:a16="http://schemas.microsoft.com/office/drawing/2014/main" id="{78808CE0-E9C8-48BC-9F48-766D5A17C3D7}"/>
              </a:ext>
            </a:extLst>
          </p:cNvPr>
          <p:cNvSpPr>
            <a:spLocks noGrp="1"/>
          </p:cNvSpPr>
          <p:nvPr>
            <p:ph type="body" sz="quarter" idx="86"/>
          </p:nvPr>
        </p:nvSpPr>
        <p:spPr>
          <a:xfrm>
            <a:off x="9183936" y="5475149"/>
            <a:ext cx="738594" cy="737381"/>
          </a:xfrm>
          <a:blipFill>
            <a:blip r:embed="rId7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6" name="Text Placeholder 3">
            <a:extLst>
              <a:ext uri="{FF2B5EF4-FFF2-40B4-BE49-F238E27FC236}">
                <a16:creationId xmlns:a16="http://schemas.microsoft.com/office/drawing/2014/main" id="{2E1D3E80-F20D-450A-9C6E-10227E3E2325}"/>
              </a:ext>
            </a:extLst>
          </p:cNvPr>
          <p:cNvSpPr>
            <a:spLocks noGrp="1"/>
          </p:cNvSpPr>
          <p:nvPr>
            <p:ph type="body" sz="quarter" idx="87"/>
          </p:nvPr>
        </p:nvSpPr>
        <p:spPr>
          <a:xfrm>
            <a:off x="10035804" y="5475149"/>
            <a:ext cx="738594" cy="737381"/>
          </a:xfrm>
          <a:blipFill>
            <a:blip r:embed="rId7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7" name="Text Placeholder 3">
            <a:extLst>
              <a:ext uri="{FF2B5EF4-FFF2-40B4-BE49-F238E27FC236}">
                <a16:creationId xmlns:a16="http://schemas.microsoft.com/office/drawing/2014/main" id="{6C7F4D8E-B883-497A-B595-E91F900BF0A1}"/>
              </a:ext>
            </a:extLst>
          </p:cNvPr>
          <p:cNvSpPr>
            <a:spLocks noGrp="1"/>
          </p:cNvSpPr>
          <p:nvPr>
            <p:ph type="body" sz="quarter" idx="88"/>
          </p:nvPr>
        </p:nvSpPr>
        <p:spPr>
          <a:xfrm>
            <a:off x="10887673" y="1207239"/>
            <a:ext cx="738594" cy="737381"/>
          </a:xfrm>
          <a:blipFill>
            <a:blip r:embed="rId7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8" name="Text Placeholder 3">
            <a:extLst>
              <a:ext uri="{FF2B5EF4-FFF2-40B4-BE49-F238E27FC236}">
                <a16:creationId xmlns:a16="http://schemas.microsoft.com/office/drawing/2014/main" id="{41744432-85B0-44FE-AD51-F14D39BAC7F4}"/>
              </a:ext>
            </a:extLst>
          </p:cNvPr>
          <p:cNvSpPr>
            <a:spLocks noGrp="1"/>
          </p:cNvSpPr>
          <p:nvPr>
            <p:ph type="body" sz="quarter" idx="89"/>
          </p:nvPr>
        </p:nvSpPr>
        <p:spPr>
          <a:xfrm>
            <a:off x="10887673" y="2060821"/>
            <a:ext cx="738594" cy="737381"/>
          </a:xfrm>
          <a:blipFill>
            <a:blip r:embed="rId7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9" name="Text Placeholder 3">
            <a:extLst>
              <a:ext uri="{FF2B5EF4-FFF2-40B4-BE49-F238E27FC236}">
                <a16:creationId xmlns:a16="http://schemas.microsoft.com/office/drawing/2014/main" id="{40D0586F-1C66-4FBF-A458-D4A52F4C1123}"/>
              </a:ext>
            </a:extLst>
          </p:cNvPr>
          <p:cNvSpPr>
            <a:spLocks noGrp="1"/>
          </p:cNvSpPr>
          <p:nvPr>
            <p:ph type="body" sz="quarter" idx="90"/>
          </p:nvPr>
        </p:nvSpPr>
        <p:spPr>
          <a:xfrm>
            <a:off x="10887673" y="2914403"/>
            <a:ext cx="738594" cy="737381"/>
          </a:xfrm>
          <a:blipFill>
            <a:blip r:embed="rId7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0" name="Text Placeholder 3">
            <a:extLst>
              <a:ext uri="{FF2B5EF4-FFF2-40B4-BE49-F238E27FC236}">
                <a16:creationId xmlns:a16="http://schemas.microsoft.com/office/drawing/2014/main" id="{BA849F93-F310-490E-836B-D570324CBB1F}"/>
              </a:ext>
            </a:extLst>
          </p:cNvPr>
          <p:cNvSpPr>
            <a:spLocks noGrp="1"/>
          </p:cNvSpPr>
          <p:nvPr>
            <p:ph type="body" sz="quarter" idx="91"/>
          </p:nvPr>
        </p:nvSpPr>
        <p:spPr>
          <a:xfrm>
            <a:off x="10887673" y="3767985"/>
            <a:ext cx="738594" cy="737381"/>
          </a:xfrm>
          <a:blipFill>
            <a:blip r:embed="rId7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1" name="Text Placeholder 3">
            <a:extLst>
              <a:ext uri="{FF2B5EF4-FFF2-40B4-BE49-F238E27FC236}">
                <a16:creationId xmlns:a16="http://schemas.microsoft.com/office/drawing/2014/main" id="{8BA33F2E-88E4-44F1-80B5-0946C781A714}"/>
              </a:ext>
            </a:extLst>
          </p:cNvPr>
          <p:cNvSpPr>
            <a:spLocks noGrp="1"/>
          </p:cNvSpPr>
          <p:nvPr>
            <p:ph type="body" sz="quarter" idx="92"/>
          </p:nvPr>
        </p:nvSpPr>
        <p:spPr>
          <a:xfrm>
            <a:off x="10887673" y="4621567"/>
            <a:ext cx="738594" cy="737381"/>
          </a:xfrm>
          <a:blipFill>
            <a:blip r:embed="rId7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2" name="Text Placeholder 3">
            <a:extLst>
              <a:ext uri="{FF2B5EF4-FFF2-40B4-BE49-F238E27FC236}">
                <a16:creationId xmlns:a16="http://schemas.microsoft.com/office/drawing/2014/main" id="{9FC1A15E-DEAA-4ED2-AA40-3034A3D463FF}"/>
              </a:ext>
            </a:extLst>
          </p:cNvPr>
          <p:cNvSpPr>
            <a:spLocks noGrp="1"/>
          </p:cNvSpPr>
          <p:nvPr>
            <p:ph type="body" sz="quarter" idx="93"/>
          </p:nvPr>
        </p:nvSpPr>
        <p:spPr>
          <a:xfrm>
            <a:off x="10887673" y="5475149"/>
            <a:ext cx="738594" cy="737381"/>
          </a:xfrm>
          <a:blipFill>
            <a:blip r:embed="rId7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5" name="Text Placeholder 3">
            <a:extLst>
              <a:ext uri="{FF2B5EF4-FFF2-40B4-BE49-F238E27FC236}">
                <a16:creationId xmlns:a16="http://schemas.microsoft.com/office/drawing/2014/main" id="{BFD56B42-DC28-4DAE-B8B6-4830E5E47987}"/>
              </a:ext>
            </a:extLst>
          </p:cNvPr>
          <p:cNvSpPr>
            <a:spLocks noGrp="1"/>
          </p:cNvSpPr>
          <p:nvPr>
            <p:ph type="body" sz="quarter" idx="74"/>
          </p:nvPr>
        </p:nvSpPr>
        <p:spPr>
          <a:xfrm>
            <a:off x="10035804" y="3767985"/>
            <a:ext cx="738594" cy="737381"/>
          </a:xfrm>
          <a:blipFill>
            <a:blip r:embed="rId7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6" name="Text Placeholder 3">
            <a:extLst>
              <a:ext uri="{FF2B5EF4-FFF2-40B4-BE49-F238E27FC236}">
                <a16:creationId xmlns:a16="http://schemas.microsoft.com/office/drawing/2014/main" id="{FF90E612-5B90-4D74-874F-13ED70A531E9}"/>
              </a:ext>
            </a:extLst>
          </p:cNvPr>
          <p:cNvSpPr>
            <a:spLocks noGrp="1"/>
          </p:cNvSpPr>
          <p:nvPr>
            <p:ph type="body" sz="quarter" idx="75"/>
          </p:nvPr>
        </p:nvSpPr>
        <p:spPr>
          <a:xfrm>
            <a:off x="10035804" y="4621567"/>
            <a:ext cx="738594" cy="737381"/>
          </a:xfrm>
          <a:blipFill>
            <a:blip r:embed="rId8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Tree>
    <p:extLst>
      <p:ext uri="{BB962C8B-B14F-4D97-AF65-F5344CB8AC3E}">
        <p14:creationId xmlns:p14="http://schemas.microsoft.com/office/powerpoint/2010/main" val="3115437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ay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413766"/>
          </a:xfrm>
        </p:spPr>
        <p:txBody>
          <a:bodyPr>
            <a:noAutofit/>
          </a:bodyPr>
          <a:lstStyle>
            <a:lvl1pPr>
              <a:defRPr/>
            </a:lvl1pPr>
          </a:lstStyle>
          <a:p>
            <a:r>
              <a:rPr lang="en-US"/>
              <a:t>Gray Icons</a:t>
            </a:r>
          </a:p>
        </p:txBody>
      </p:sp>
      <p:pic>
        <p:nvPicPr>
          <p:cNvPr id="8" name="Picture 7" descr="001">
            <a:extLst>
              <a:ext uri="{FF2B5EF4-FFF2-40B4-BE49-F238E27FC236}">
                <a16:creationId xmlns:a16="http://schemas.microsoft.com/office/drawing/2014/main" id="{1740F83C-51D3-4F3A-A88E-159CF30BCB26}"/>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4" name="Text Placeholder 3">
            <a:extLst>
              <a:ext uri="{FF2B5EF4-FFF2-40B4-BE49-F238E27FC236}">
                <a16:creationId xmlns:a16="http://schemas.microsoft.com/office/drawing/2014/main" id="{3D0DA0A6-A1E7-43C1-9333-30B45399D938}"/>
              </a:ext>
            </a:extLst>
          </p:cNvPr>
          <p:cNvSpPr>
            <a:spLocks noGrp="1"/>
          </p:cNvSpPr>
          <p:nvPr>
            <p:ph type="body" sz="quarter" idx="16" hasCustomPrompt="1"/>
          </p:nvPr>
        </p:nvSpPr>
        <p:spPr>
          <a:xfrm>
            <a:off x="665256" y="1207239"/>
            <a:ext cx="738594" cy="737381"/>
          </a:xfrm>
          <a:blipFill>
            <a:blip r:embed="rId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16" name="Text Placeholder 3">
            <a:extLst>
              <a:ext uri="{FF2B5EF4-FFF2-40B4-BE49-F238E27FC236}">
                <a16:creationId xmlns:a16="http://schemas.microsoft.com/office/drawing/2014/main" id="{704081CB-FCFE-4398-ADB1-A64564962132}"/>
              </a:ext>
            </a:extLst>
          </p:cNvPr>
          <p:cNvSpPr>
            <a:spLocks noGrp="1"/>
          </p:cNvSpPr>
          <p:nvPr>
            <p:ph type="body" sz="quarter" idx="17" hasCustomPrompt="1"/>
          </p:nvPr>
        </p:nvSpPr>
        <p:spPr>
          <a:xfrm>
            <a:off x="1517124" y="1207239"/>
            <a:ext cx="738594" cy="737381"/>
          </a:xfrm>
          <a:blipFill>
            <a:blip r:embed="rId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17" name="Text Placeholder 3">
            <a:extLst>
              <a:ext uri="{FF2B5EF4-FFF2-40B4-BE49-F238E27FC236}">
                <a16:creationId xmlns:a16="http://schemas.microsoft.com/office/drawing/2014/main" id="{41EEDB39-00F5-44F6-8247-F8A45AB6119C}"/>
              </a:ext>
            </a:extLst>
          </p:cNvPr>
          <p:cNvSpPr>
            <a:spLocks noGrp="1"/>
          </p:cNvSpPr>
          <p:nvPr>
            <p:ph type="body" sz="quarter" idx="18"/>
          </p:nvPr>
        </p:nvSpPr>
        <p:spPr>
          <a:xfrm>
            <a:off x="2368992" y="1207239"/>
            <a:ext cx="738594" cy="737381"/>
          </a:xfrm>
          <a:blipFill>
            <a:blip r:embed="rId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18" name="Text Placeholder 3">
            <a:extLst>
              <a:ext uri="{FF2B5EF4-FFF2-40B4-BE49-F238E27FC236}">
                <a16:creationId xmlns:a16="http://schemas.microsoft.com/office/drawing/2014/main" id="{10043ABC-9795-4BAE-A5B7-9AE0B42DC3EE}"/>
              </a:ext>
            </a:extLst>
          </p:cNvPr>
          <p:cNvSpPr>
            <a:spLocks noGrp="1"/>
          </p:cNvSpPr>
          <p:nvPr>
            <p:ph type="body" sz="quarter" idx="19"/>
          </p:nvPr>
        </p:nvSpPr>
        <p:spPr>
          <a:xfrm>
            <a:off x="3220860" y="1207239"/>
            <a:ext cx="738594" cy="737381"/>
          </a:xfrm>
          <a:blipFill>
            <a:blip r:embed="rId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19" name="Text Placeholder 3">
            <a:extLst>
              <a:ext uri="{FF2B5EF4-FFF2-40B4-BE49-F238E27FC236}">
                <a16:creationId xmlns:a16="http://schemas.microsoft.com/office/drawing/2014/main" id="{41223900-4DDA-4435-BCF5-B1B7F803D857}"/>
              </a:ext>
            </a:extLst>
          </p:cNvPr>
          <p:cNvSpPr>
            <a:spLocks noGrp="1"/>
          </p:cNvSpPr>
          <p:nvPr>
            <p:ph type="body" sz="quarter" idx="20"/>
          </p:nvPr>
        </p:nvSpPr>
        <p:spPr>
          <a:xfrm>
            <a:off x="4072728" y="1207239"/>
            <a:ext cx="738594" cy="737381"/>
          </a:xfrm>
          <a:blipFill>
            <a:blip r:embed="rId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0" name="Text Placeholder 3">
            <a:extLst>
              <a:ext uri="{FF2B5EF4-FFF2-40B4-BE49-F238E27FC236}">
                <a16:creationId xmlns:a16="http://schemas.microsoft.com/office/drawing/2014/main" id="{C386AB20-E5B8-41DC-A9FD-6E657550A82D}"/>
              </a:ext>
            </a:extLst>
          </p:cNvPr>
          <p:cNvSpPr>
            <a:spLocks noGrp="1"/>
          </p:cNvSpPr>
          <p:nvPr>
            <p:ph type="body" sz="quarter" idx="21"/>
          </p:nvPr>
        </p:nvSpPr>
        <p:spPr>
          <a:xfrm>
            <a:off x="4924596" y="1207239"/>
            <a:ext cx="738594" cy="737381"/>
          </a:xfrm>
          <a:blipFill>
            <a:blip r:embed="rId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1" name="Text Placeholder 3">
            <a:extLst>
              <a:ext uri="{FF2B5EF4-FFF2-40B4-BE49-F238E27FC236}">
                <a16:creationId xmlns:a16="http://schemas.microsoft.com/office/drawing/2014/main" id="{3A3CC61E-0788-4DD5-8CE4-2167157B9697}"/>
              </a:ext>
            </a:extLst>
          </p:cNvPr>
          <p:cNvSpPr>
            <a:spLocks noGrp="1"/>
          </p:cNvSpPr>
          <p:nvPr>
            <p:ph type="body" sz="quarter" idx="22"/>
          </p:nvPr>
        </p:nvSpPr>
        <p:spPr>
          <a:xfrm>
            <a:off x="5776464" y="1207239"/>
            <a:ext cx="738594" cy="737381"/>
          </a:xfrm>
          <a:blipFill>
            <a:blip r:embed="rId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2" name="Text Placeholder 3">
            <a:extLst>
              <a:ext uri="{FF2B5EF4-FFF2-40B4-BE49-F238E27FC236}">
                <a16:creationId xmlns:a16="http://schemas.microsoft.com/office/drawing/2014/main" id="{45AB29C3-84E2-4CC4-978E-5128DAAB865D}"/>
              </a:ext>
            </a:extLst>
          </p:cNvPr>
          <p:cNvSpPr>
            <a:spLocks noGrp="1"/>
          </p:cNvSpPr>
          <p:nvPr>
            <p:ph type="body" sz="quarter" idx="23"/>
          </p:nvPr>
        </p:nvSpPr>
        <p:spPr>
          <a:xfrm>
            <a:off x="6628332" y="1207239"/>
            <a:ext cx="738594" cy="737381"/>
          </a:xfrm>
          <a:blipFill>
            <a:blip r:embed="rId1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3" name="Text Placeholder 3">
            <a:extLst>
              <a:ext uri="{FF2B5EF4-FFF2-40B4-BE49-F238E27FC236}">
                <a16:creationId xmlns:a16="http://schemas.microsoft.com/office/drawing/2014/main" id="{F536A9B6-B6FD-494D-9B90-28E702D2F279}"/>
              </a:ext>
            </a:extLst>
          </p:cNvPr>
          <p:cNvSpPr>
            <a:spLocks noGrp="1"/>
          </p:cNvSpPr>
          <p:nvPr>
            <p:ph type="body" sz="quarter" idx="24"/>
          </p:nvPr>
        </p:nvSpPr>
        <p:spPr>
          <a:xfrm>
            <a:off x="7480200" y="1207239"/>
            <a:ext cx="738594" cy="737381"/>
          </a:xfrm>
          <a:blipFill>
            <a:blip r:embed="rId1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4" name="Text Placeholder 3">
            <a:extLst>
              <a:ext uri="{FF2B5EF4-FFF2-40B4-BE49-F238E27FC236}">
                <a16:creationId xmlns:a16="http://schemas.microsoft.com/office/drawing/2014/main" id="{63DEB1C2-39C9-4AC2-889F-E0D903EDEF84}"/>
              </a:ext>
            </a:extLst>
          </p:cNvPr>
          <p:cNvSpPr>
            <a:spLocks noGrp="1"/>
          </p:cNvSpPr>
          <p:nvPr>
            <p:ph type="body" sz="quarter" idx="25"/>
          </p:nvPr>
        </p:nvSpPr>
        <p:spPr>
          <a:xfrm>
            <a:off x="8332068" y="1207239"/>
            <a:ext cx="738594" cy="737381"/>
          </a:xfrm>
          <a:blipFill>
            <a:blip r:embed="rId1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5" name="Text Placeholder 3">
            <a:extLst>
              <a:ext uri="{FF2B5EF4-FFF2-40B4-BE49-F238E27FC236}">
                <a16:creationId xmlns:a16="http://schemas.microsoft.com/office/drawing/2014/main" id="{31DFE739-C6E4-4E0B-82BC-3A63D4D11BBF}"/>
              </a:ext>
            </a:extLst>
          </p:cNvPr>
          <p:cNvSpPr>
            <a:spLocks noGrp="1"/>
          </p:cNvSpPr>
          <p:nvPr>
            <p:ph type="body" sz="quarter" idx="26"/>
          </p:nvPr>
        </p:nvSpPr>
        <p:spPr>
          <a:xfrm>
            <a:off x="9183936" y="1207239"/>
            <a:ext cx="738594" cy="737381"/>
          </a:xfrm>
          <a:blipFill>
            <a:blip r:embed="rId1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6" name="Text Placeholder 3">
            <a:extLst>
              <a:ext uri="{FF2B5EF4-FFF2-40B4-BE49-F238E27FC236}">
                <a16:creationId xmlns:a16="http://schemas.microsoft.com/office/drawing/2014/main" id="{4104B909-BDF6-4215-89F2-A431F73EEA65}"/>
              </a:ext>
            </a:extLst>
          </p:cNvPr>
          <p:cNvSpPr>
            <a:spLocks noGrp="1"/>
          </p:cNvSpPr>
          <p:nvPr>
            <p:ph type="body" sz="quarter" idx="27"/>
          </p:nvPr>
        </p:nvSpPr>
        <p:spPr>
          <a:xfrm>
            <a:off x="665256" y="2060821"/>
            <a:ext cx="738594" cy="737381"/>
          </a:xfrm>
          <a:blipFill>
            <a:blip r:embed="rId1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7" name="Text Placeholder 3">
            <a:extLst>
              <a:ext uri="{FF2B5EF4-FFF2-40B4-BE49-F238E27FC236}">
                <a16:creationId xmlns:a16="http://schemas.microsoft.com/office/drawing/2014/main" id="{F9C89C7B-9903-4378-8961-A47F76CB04CA}"/>
              </a:ext>
            </a:extLst>
          </p:cNvPr>
          <p:cNvSpPr>
            <a:spLocks noGrp="1"/>
          </p:cNvSpPr>
          <p:nvPr>
            <p:ph type="body" sz="quarter" idx="28"/>
          </p:nvPr>
        </p:nvSpPr>
        <p:spPr>
          <a:xfrm>
            <a:off x="1517124" y="2060821"/>
            <a:ext cx="738594" cy="737381"/>
          </a:xfrm>
          <a:blipFill>
            <a:blip r:embed="rId1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8" name="Text Placeholder 3">
            <a:extLst>
              <a:ext uri="{FF2B5EF4-FFF2-40B4-BE49-F238E27FC236}">
                <a16:creationId xmlns:a16="http://schemas.microsoft.com/office/drawing/2014/main" id="{AF3EFCC2-3B1A-4448-99B3-87EE4C8253DD}"/>
              </a:ext>
            </a:extLst>
          </p:cNvPr>
          <p:cNvSpPr>
            <a:spLocks noGrp="1"/>
          </p:cNvSpPr>
          <p:nvPr>
            <p:ph type="body" sz="quarter" idx="29"/>
          </p:nvPr>
        </p:nvSpPr>
        <p:spPr>
          <a:xfrm>
            <a:off x="2368992" y="2060821"/>
            <a:ext cx="738594" cy="737381"/>
          </a:xfrm>
          <a:blipFill>
            <a:blip r:embed="rId1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29" name="Text Placeholder 3">
            <a:extLst>
              <a:ext uri="{FF2B5EF4-FFF2-40B4-BE49-F238E27FC236}">
                <a16:creationId xmlns:a16="http://schemas.microsoft.com/office/drawing/2014/main" id="{EAAB232F-943B-4093-AD05-B00090FA22E3}"/>
              </a:ext>
            </a:extLst>
          </p:cNvPr>
          <p:cNvSpPr>
            <a:spLocks noGrp="1"/>
          </p:cNvSpPr>
          <p:nvPr>
            <p:ph type="body" sz="quarter" idx="30"/>
          </p:nvPr>
        </p:nvSpPr>
        <p:spPr>
          <a:xfrm>
            <a:off x="3220860" y="2060821"/>
            <a:ext cx="738594" cy="737381"/>
          </a:xfrm>
          <a:blipFill>
            <a:blip r:embed="rId1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0" name="Text Placeholder 3">
            <a:extLst>
              <a:ext uri="{FF2B5EF4-FFF2-40B4-BE49-F238E27FC236}">
                <a16:creationId xmlns:a16="http://schemas.microsoft.com/office/drawing/2014/main" id="{8C8A9AD8-93EA-415D-8179-9C790AB4049D}"/>
              </a:ext>
            </a:extLst>
          </p:cNvPr>
          <p:cNvSpPr>
            <a:spLocks noGrp="1"/>
          </p:cNvSpPr>
          <p:nvPr>
            <p:ph type="body" sz="quarter" idx="31"/>
          </p:nvPr>
        </p:nvSpPr>
        <p:spPr>
          <a:xfrm>
            <a:off x="4072728" y="2060821"/>
            <a:ext cx="738594" cy="737381"/>
          </a:xfrm>
          <a:blipFill>
            <a:blip r:embed="rId1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1" name="Text Placeholder 3">
            <a:extLst>
              <a:ext uri="{FF2B5EF4-FFF2-40B4-BE49-F238E27FC236}">
                <a16:creationId xmlns:a16="http://schemas.microsoft.com/office/drawing/2014/main" id="{524D865F-D055-44CD-B0EC-7A2187FBA2D6}"/>
              </a:ext>
            </a:extLst>
          </p:cNvPr>
          <p:cNvSpPr>
            <a:spLocks noGrp="1"/>
          </p:cNvSpPr>
          <p:nvPr>
            <p:ph type="body" sz="quarter" idx="32"/>
          </p:nvPr>
        </p:nvSpPr>
        <p:spPr>
          <a:xfrm>
            <a:off x="4924596" y="2060821"/>
            <a:ext cx="738594" cy="737381"/>
          </a:xfrm>
          <a:blipFill>
            <a:blip r:embed="rId1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2" name="Text Placeholder 3">
            <a:extLst>
              <a:ext uri="{FF2B5EF4-FFF2-40B4-BE49-F238E27FC236}">
                <a16:creationId xmlns:a16="http://schemas.microsoft.com/office/drawing/2014/main" id="{C82CF29C-B809-4FEA-8D60-7688D74EF7FE}"/>
              </a:ext>
            </a:extLst>
          </p:cNvPr>
          <p:cNvSpPr>
            <a:spLocks noGrp="1"/>
          </p:cNvSpPr>
          <p:nvPr>
            <p:ph type="body" sz="quarter" idx="33"/>
          </p:nvPr>
        </p:nvSpPr>
        <p:spPr>
          <a:xfrm>
            <a:off x="5776464" y="2060821"/>
            <a:ext cx="738594" cy="737381"/>
          </a:xfrm>
          <a:blipFill>
            <a:blip r:embed="rId2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3" name="Text Placeholder 3">
            <a:extLst>
              <a:ext uri="{FF2B5EF4-FFF2-40B4-BE49-F238E27FC236}">
                <a16:creationId xmlns:a16="http://schemas.microsoft.com/office/drawing/2014/main" id="{ECF9014E-9734-4D58-9D73-CD0A2A383455}"/>
              </a:ext>
            </a:extLst>
          </p:cNvPr>
          <p:cNvSpPr>
            <a:spLocks noGrp="1"/>
          </p:cNvSpPr>
          <p:nvPr>
            <p:ph type="body" sz="quarter" idx="34"/>
          </p:nvPr>
        </p:nvSpPr>
        <p:spPr>
          <a:xfrm>
            <a:off x="6628332" y="2060821"/>
            <a:ext cx="738594" cy="737381"/>
          </a:xfrm>
          <a:blipFill>
            <a:blip r:embed="rId2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4" name="Text Placeholder 3">
            <a:extLst>
              <a:ext uri="{FF2B5EF4-FFF2-40B4-BE49-F238E27FC236}">
                <a16:creationId xmlns:a16="http://schemas.microsoft.com/office/drawing/2014/main" id="{D53FB18B-A555-4A1F-9328-E34780C07386}"/>
              </a:ext>
            </a:extLst>
          </p:cNvPr>
          <p:cNvSpPr>
            <a:spLocks noGrp="1"/>
          </p:cNvSpPr>
          <p:nvPr>
            <p:ph type="body" sz="quarter" idx="35"/>
          </p:nvPr>
        </p:nvSpPr>
        <p:spPr>
          <a:xfrm>
            <a:off x="7480200" y="2060821"/>
            <a:ext cx="738594" cy="737381"/>
          </a:xfrm>
          <a:blipFill>
            <a:blip r:embed="rId2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5" name="Text Placeholder 3">
            <a:extLst>
              <a:ext uri="{FF2B5EF4-FFF2-40B4-BE49-F238E27FC236}">
                <a16:creationId xmlns:a16="http://schemas.microsoft.com/office/drawing/2014/main" id="{FC15BA4B-F42F-40CB-A1B7-2BD7F9114E1D}"/>
              </a:ext>
            </a:extLst>
          </p:cNvPr>
          <p:cNvSpPr>
            <a:spLocks noGrp="1"/>
          </p:cNvSpPr>
          <p:nvPr>
            <p:ph type="body" sz="quarter" idx="36"/>
          </p:nvPr>
        </p:nvSpPr>
        <p:spPr>
          <a:xfrm>
            <a:off x="8332068" y="2060821"/>
            <a:ext cx="738594" cy="737381"/>
          </a:xfrm>
          <a:blipFill>
            <a:blip r:embed="rId2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6" name="Text Placeholder 3">
            <a:extLst>
              <a:ext uri="{FF2B5EF4-FFF2-40B4-BE49-F238E27FC236}">
                <a16:creationId xmlns:a16="http://schemas.microsoft.com/office/drawing/2014/main" id="{A20B6816-4A05-4656-8887-A8BFBB8296F4}"/>
              </a:ext>
            </a:extLst>
          </p:cNvPr>
          <p:cNvSpPr>
            <a:spLocks noGrp="1"/>
          </p:cNvSpPr>
          <p:nvPr>
            <p:ph type="body" sz="quarter" idx="37"/>
          </p:nvPr>
        </p:nvSpPr>
        <p:spPr>
          <a:xfrm>
            <a:off x="9183936" y="2060821"/>
            <a:ext cx="738594" cy="737381"/>
          </a:xfrm>
          <a:blipFill>
            <a:blip r:embed="rId2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7" name="Text Placeholder 3">
            <a:extLst>
              <a:ext uri="{FF2B5EF4-FFF2-40B4-BE49-F238E27FC236}">
                <a16:creationId xmlns:a16="http://schemas.microsoft.com/office/drawing/2014/main" id="{7AC602BA-5249-4409-B684-D34FD50BBB87}"/>
              </a:ext>
            </a:extLst>
          </p:cNvPr>
          <p:cNvSpPr>
            <a:spLocks noGrp="1"/>
          </p:cNvSpPr>
          <p:nvPr>
            <p:ph type="body" sz="quarter" idx="38"/>
          </p:nvPr>
        </p:nvSpPr>
        <p:spPr>
          <a:xfrm>
            <a:off x="665256" y="2914403"/>
            <a:ext cx="738594" cy="737381"/>
          </a:xfrm>
          <a:blipFill>
            <a:blip r:embed="rId2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8" name="Text Placeholder 3">
            <a:extLst>
              <a:ext uri="{FF2B5EF4-FFF2-40B4-BE49-F238E27FC236}">
                <a16:creationId xmlns:a16="http://schemas.microsoft.com/office/drawing/2014/main" id="{E93411C5-2DCB-4D84-9E33-AC88C162B51B}"/>
              </a:ext>
            </a:extLst>
          </p:cNvPr>
          <p:cNvSpPr>
            <a:spLocks noGrp="1"/>
          </p:cNvSpPr>
          <p:nvPr>
            <p:ph type="body" sz="quarter" idx="39"/>
          </p:nvPr>
        </p:nvSpPr>
        <p:spPr>
          <a:xfrm>
            <a:off x="1517124" y="2914403"/>
            <a:ext cx="738594" cy="737381"/>
          </a:xfrm>
          <a:blipFill>
            <a:blip r:embed="rId2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39" name="Text Placeholder 3">
            <a:extLst>
              <a:ext uri="{FF2B5EF4-FFF2-40B4-BE49-F238E27FC236}">
                <a16:creationId xmlns:a16="http://schemas.microsoft.com/office/drawing/2014/main" id="{F1336174-E06A-4A5B-B9D0-A681A6902703}"/>
              </a:ext>
            </a:extLst>
          </p:cNvPr>
          <p:cNvSpPr>
            <a:spLocks noGrp="1"/>
          </p:cNvSpPr>
          <p:nvPr>
            <p:ph type="body" sz="quarter" idx="40"/>
          </p:nvPr>
        </p:nvSpPr>
        <p:spPr>
          <a:xfrm>
            <a:off x="2368992" y="2914403"/>
            <a:ext cx="738594" cy="737381"/>
          </a:xfrm>
          <a:blipFill>
            <a:blip r:embed="rId2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0" name="Text Placeholder 3">
            <a:extLst>
              <a:ext uri="{FF2B5EF4-FFF2-40B4-BE49-F238E27FC236}">
                <a16:creationId xmlns:a16="http://schemas.microsoft.com/office/drawing/2014/main" id="{05779E11-3D50-402B-B2E5-6E661A3DCBCE}"/>
              </a:ext>
            </a:extLst>
          </p:cNvPr>
          <p:cNvSpPr>
            <a:spLocks noGrp="1"/>
          </p:cNvSpPr>
          <p:nvPr>
            <p:ph type="body" sz="quarter" idx="41"/>
          </p:nvPr>
        </p:nvSpPr>
        <p:spPr>
          <a:xfrm>
            <a:off x="3220860" y="2914403"/>
            <a:ext cx="738594" cy="737381"/>
          </a:xfrm>
          <a:blipFill>
            <a:blip r:embed="rId2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1" name="Text Placeholder 3">
            <a:extLst>
              <a:ext uri="{FF2B5EF4-FFF2-40B4-BE49-F238E27FC236}">
                <a16:creationId xmlns:a16="http://schemas.microsoft.com/office/drawing/2014/main" id="{531455BE-99EA-421C-A741-925AD3131D46}"/>
              </a:ext>
            </a:extLst>
          </p:cNvPr>
          <p:cNvSpPr>
            <a:spLocks noGrp="1"/>
          </p:cNvSpPr>
          <p:nvPr>
            <p:ph type="body" sz="quarter" idx="42"/>
          </p:nvPr>
        </p:nvSpPr>
        <p:spPr>
          <a:xfrm>
            <a:off x="4072728" y="2914403"/>
            <a:ext cx="738594" cy="737381"/>
          </a:xfrm>
          <a:blipFill>
            <a:blip r:embed="rId2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2" name="Text Placeholder 3">
            <a:extLst>
              <a:ext uri="{FF2B5EF4-FFF2-40B4-BE49-F238E27FC236}">
                <a16:creationId xmlns:a16="http://schemas.microsoft.com/office/drawing/2014/main" id="{C0C0FF8A-FF49-4C95-9C3F-0AB1B20A60AE}"/>
              </a:ext>
            </a:extLst>
          </p:cNvPr>
          <p:cNvSpPr>
            <a:spLocks noGrp="1"/>
          </p:cNvSpPr>
          <p:nvPr>
            <p:ph type="body" sz="quarter" idx="43"/>
          </p:nvPr>
        </p:nvSpPr>
        <p:spPr>
          <a:xfrm>
            <a:off x="4924596" y="2914403"/>
            <a:ext cx="738594" cy="737381"/>
          </a:xfrm>
          <a:blipFill>
            <a:blip r:embed="rId3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3" name="Text Placeholder 3">
            <a:extLst>
              <a:ext uri="{FF2B5EF4-FFF2-40B4-BE49-F238E27FC236}">
                <a16:creationId xmlns:a16="http://schemas.microsoft.com/office/drawing/2014/main" id="{263E4700-0447-4713-9393-24B1729D65FC}"/>
              </a:ext>
            </a:extLst>
          </p:cNvPr>
          <p:cNvSpPr>
            <a:spLocks noGrp="1"/>
          </p:cNvSpPr>
          <p:nvPr>
            <p:ph type="body" sz="quarter" idx="44"/>
          </p:nvPr>
        </p:nvSpPr>
        <p:spPr>
          <a:xfrm>
            <a:off x="5776464" y="2914403"/>
            <a:ext cx="738594" cy="737381"/>
          </a:xfrm>
          <a:blipFill>
            <a:blip r:embed="rId3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4" name="Text Placeholder 3">
            <a:extLst>
              <a:ext uri="{FF2B5EF4-FFF2-40B4-BE49-F238E27FC236}">
                <a16:creationId xmlns:a16="http://schemas.microsoft.com/office/drawing/2014/main" id="{1A5CD399-7846-4837-809A-CDBFDD616C43}"/>
              </a:ext>
            </a:extLst>
          </p:cNvPr>
          <p:cNvSpPr>
            <a:spLocks noGrp="1"/>
          </p:cNvSpPr>
          <p:nvPr>
            <p:ph type="body" sz="quarter" idx="45"/>
          </p:nvPr>
        </p:nvSpPr>
        <p:spPr>
          <a:xfrm>
            <a:off x="6628332" y="2914403"/>
            <a:ext cx="738594" cy="737381"/>
          </a:xfrm>
          <a:blipFill>
            <a:blip r:embed="rId3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5" name="Text Placeholder 3">
            <a:extLst>
              <a:ext uri="{FF2B5EF4-FFF2-40B4-BE49-F238E27FC236}">
                <a16:creationId xmlns:a16="http://schemas.microsoft.com/office/drawing/2014/main" id="{DBE760DF-064A-4C0E-B801-0E4FCCABDBCC}"/>
              </a:ext>
            </a:extLst>
          </p:cNvPr>
          <p:cNvSpPr>
            <a:spLocks noGrp="1"/>
          </p:cNvSpPr>
          <p:nvPr>
            <p:ph type="body" sz="quarter" idx="46"/>
          </p:nvPr>
        </p:nvSpPr>
        <p:spPr>
          <a:xfrm>
            <a:off x="7480200" y="2914403"/>
            <a:ext cx="738594" cy="737381"/>
          </a:xfrm>
          <a:blipFill>
            <a:blip r:embed="rId3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6" name="Text Placeholder 3">
            <a:extLst>
              <a:ext uri="{FF2B5EF4-FFF2-40B4-BE49-F238E27FC236}">
                <a16:creationId xmlns:a16="http://schemas.microsoft.com/office/drawing/2014/main" id="{7DCF077B-68AF-41A6-B09A-29286FB05907}"/>
              </a:ext>
            </a:extLst>
          </p:cNvPr>
          <p:cNvSpPr>
            <a:spLocks noGrp="1"/>
          </p:cNvSpPr>
          <p:nvPr>
            <p:ph type="body" sz="quarter" idx="47"/>
          </p:nvPr>
        </p:nvSpPr>
        <p:spPr>
          <a:xfrm>
            <a:off x="8332068" y="2914403"/>
            <a:ext cx="738594" cy="737381"/>
          </a:xfrm>
          <a:blipFill>
            <a:blip r:embed="rId3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7" name="Text Placeholder 3">
            <a:extLst>
              <a:ext uri="{FF2B5EF4-FFF2-40B4-BE49-F238E27FC236}">
                <a16:creationId xmlns:a16="http://schemas.microsoft.com/office/drawing/2014/main" id="{D9CBC8DA-13E1-4BF6-BF73-C7439DDF6D64}"/>
              </a:ext>
            </a:extLst>
          </p:cNvPr>
          <p:cNvSpPr>
            <a:spLocks noGrp="1"/>
          </p:cNvSpPr>
          <p:nvPr>
            <p:ph type="body" sz="quarter" idx="48"/>
          </p:nvPr>
        </p:nvSpPr>
        <p:spPr>
          <a:xfrm>
            <a:off x="9183936" y="2914403"/>
            <a:ext cx="738594" cy="737381"/>
          </a:xfrm>
          <a:blipFill>
            <a:blip r:embed="rId3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8" name="Text Placeholder 3">
            <a:extLst>
              <a:ext uri="{FF2B5EF4-FFF2-40B4-BE49-F238E27FC236}">
                <a16:creationId xmlns:a16="http://schemas.microsoft.com/office/drawing/2014/main" id="{D76A7121-7DE2-44E9-B412-3C6480E5B21E}"/>
              </a:ext>
            </a:extLst>
          </p:cNvPr>
          <p:cNvSpPr>
            <a:spLocks noGrp="1"/>
          </p:cNvSpPr>
          <p:nvPr>
            <p:ph type="body" sz="quarter" idx="49"/>
          </p:nvPr>
        </p:nvSpPr>
        <p:spPr>
          <a:xfrm>
            <a:off x="665256" y="3767985"/>
            <a:ext cx="738594" cy="737381"/>
          </a:xfrm>
          <a:blipFill>
            <a:blip r:embed="rId3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49" name="Text Placeholder 3">
            <a:extLst>
              <a:ext uri="{FF2B5EF4-FFF2-40B4-BE49-F238E27FC236}">
                <a16:creationId xmlns:a16="http://schemas.microsoft.com/office/drawing/2014/main" id="{E1A00C6C-2BAF-48BF-AF5C-2B6FD9D10CC4}"/>
              </a:ext>
            </a:extLst>
          </p:cNvPr>
          <p:cNvSpPr>
            <a:spLocks noGrp="1"/>
          </p:cNvSpPr>
          <p:nvPr>
            <p:ph type="body" sz="quarter" idx="50"/>
          </p:nvPr>
        </p:nvSpPr>
        <p:spPr>
          <a:xfrm>
            <a:off x="1517124" y="3767985"/>
            <a:ext cx="738594" cy="737381"/>
          </a:xfrm>
          <a:blipFill>
            <a:blip r:embed="rId3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0" name="Text Placeholder 3">
            <a:extLst>
              <a:ext uri="{FF2B5EF4-FFF2-40B4-BE49-F238E27FC236}">
                <a16:creationId xmlns:a16="http://schemas.microsoft.com/office/drawing/2014/main" id="{5CCB40BF-3F43-4AF3-8BD5-5469ECEF7F40}"/>
              </a:ext>
            </a:extLst>
          </p:cNvPr>
          <p:cNvSpPr>
            <a:spLocks noGrp="1"/>
          </p:cNvSpPr>
          <p:nvPr>
            <p:ph type="body" sz="quarter" idx="51"/>
          </p:nvPr>
        </p:nvSpPr>
        <p:spPr>
          <a:xfrm>
            <a:off x="2368992" y="3767985"/>
            <a:ext cx="738594" cy="737381"/>
          </a:xfrm>
          <a:blipFill>
            <a:blip r:embed="rId3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1" name="Text Placeholder 3">
            <a:extLst>
              <a:ext uri="{FF2B5EF4-FFF2-40B4-BE49-F238E27FC236}">
                <a16:creationId xmlns:a16="http://schemas.microsoft.com/office/drawing/2014/main" id="{B1792C6F-8521-4FD6-A798-CE33888B96F6}"/>
              </a:ext>
            </a:extLst>
          </p:cNvPr>
          <p:cNvSpPr>
            <a:spLocks noGrp="1"/>
          </p:cNvSpPr>
          <p:nvPr>
            <p:ph type="body" sz="quarter" idx="52"/>
          </p:nvPr>
        </p:nvSpPr>
        <p:spPr>
          <a:xfrm>
            <a:off x="3220860" y="3767985"/>
            <a:ext cx="738594" cy="737381"/>
          </a:xfrm>
          <a:blipFill>
            <a:blip r:embed="rId3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2" name="Text Placeholder 3">
            <a:extLst>
              <a:ext uri="{FF2B5EF4-FFF2-40B4-BE49-F238E27FC236}">
                <a16:creationId xmlns:a16="http://schemas.microsoft.com/office/drawing/2014/main" id="{5490781F-EA19-4251-B83F-19C95BBB1491}"/>
              </a:ext>
            </a:extLst>
          </p:cNvPr>
          <p:cNvSpPr>
            <a:spLocks noGrp="1"/>
          </p:cNvSpPr>
          <p:nvPr>
            <p:ph type="body" sz="quarter" idx="53"/>
          </p:nvPr>
        </p:nvSpPr>
        <p:spPr>
          <a:xfrm>
            <a:off x="4072728" y="3767985"/>
            <a:ext cx="738594" cy="737381"/>
          </a:xfrm>
          <a:blipFill>
            <a:blip r:embed="rId4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3" name="Text Placeholder 3">
            <a:extLst>
              <a:ext uri="{FF2B5EF4-FFF2-40B4-BE49-F238E27FC236}">
                <a16:creationId xmlns:a16="http://schemas.microsoft.com/office/drawing/2014/main" id="{E288089F-FA84-428D-8EA7-20D1EB9E1F52}"/>
              </a:ext>
            </a:extLst>
          </p:cNvPr>
          <p:cNvSpPr>
            <a:spLocks noGrp="1"/>
          </p:cNvSpPr>
          <p:nvPr>
            <p:ph type="body" sz="quarter" idx="54"/>
          </p:nvPr>
        </p:nvSpPr>
        <p:spPr>
          <a:xfrm>
            <a:off x="4924596" y="3767985"/>
            <a:ext cx="738594" cy="737381"/>
          </a:xfrm>
          <a:blipFill>
            <a:blip r:embed="rId4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4" name="Text Placeholder 3">
            <a:extLst>
              <a:ext uri="{FF2B5EF4-FFF2-40B4-BE49-F238E27FC236}">
                <a16:creationId xmlns:a16="http://schemas.microsoft.com/office/drawing/2014/main" id="{6EA38B62-200C-47EA-A857-2B6FAE765F14}"/>
              </a:ext>
            </a:extLst>
          </p:cNvPr>
          <p:cNvSpPr>
            <a:spLocks noGrp="1"/>
          </p:cNvSpPr>
          <p:nvPr>
            <p:ph type="body" sz="quarter" idx="55"/>
          </p:nvPr>
        </p:nvSpPr>
        <p:spPr>
          <a:xfrm>
            <a:off x="5776464" y="3767985"/>
            <a:ext cx="738594" cy="737381"/>
          </a:xfrm>
          <a:blipFill>
            <a:blip r:embed="rId4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5" name="Text Placeholder 3">
            <a:extLst>
              <a:ext uri="{FF2B5EF4-FFF2-40B4-BE49-F238E27FC236}">
                <a16:creationId xmlns:a16="http://schemas.microsoft.com/office/drawing/2014/main" id="{38242188-CF03-4CA9-8F46-1CBDCBF3379D}"/>
              </a:ext>
            </a:extLst>
          </p:cNvPr>
          <p:cNvSpPr>
            <a:spLocks noGrp="1"/>
          </p:cNvSpPr>
          <p:nvPr>
            <p:ph type="body" sz="quarter" idx="56"/>
          </p:nvPr>
        </p:nvSpPr>
        <p:spPr>
          <a:xfrm>
            <a:off x="6628332" y="3767985"/>
            <a:ext cx="738594" cy="737381"/>
          </a:xfrm>
          <a:blipFill>
            <a:blip r:embed="rId4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6" name="Text Placeholder 3">
            <a:extLst>
              <a:ext uri="{FF2B5EF4-FFF2-40B4-BE49-F238E27FC236}">
                <a16:creationId xmlns:a16="http://schemas.microsoft.com/office/drawing/2014/main" id="{904B044C-5D38-44E2-8273-2BFAC64A55F1}"/>
              </a:ext>
            </a:extLst>
          </p:cNvPr>
          <p:cNvSpPr>
            <a:spLocks noGrp="1"/>
          </p:cNvSpPr>
          <p:nvPr>
            <p:ph type="body" sz="quarter" idx="57"/>
          </p:nvPr>
        </p:nvSpPr>
        <p:spPr>
          <a:xfrm>
            <a:off x="7480200" y="3767985"/>
            <a:ext cx="738594" cy="737381"/>
          </a:xfrm>
          <a:blipFill>
            <a:blip r:embed="rId4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7" name="Text Placeholder 3">
            <a:extLst>
              <a:ext uri="{FF2B5EF4-FFF2-40B4-BE49-F238E27FC236}">
                <a16:creationId xmlns:a16="http://schemas.microsoft.com/office/drawing/2014/main" id="{9C0AF096-02C5-4941-BF70-1794B81CF5B4}"/>
              </a:ext>
            </a:extLst>
          </p:cNvPr>
          <p:cNvSpPr>
            <a:spLocks noGrp="1"/>
          </p:cNvSpPr>
          <p:nvPr>
            <p:ph type="body" sz="quarter" idx="58"/>
          </p:nvPr>
        </p:nvSpPr>
        <p:spPr>
          <a:xfrm>
            <a:off x="8332068" y="3767985"/>
            <a:ext cx="738594" cy="737381"/>
          </a:xfrm>
          <a:blipFill>
            <a:blip r:embed="rId4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8" name="Text Placeholder 3">
            <a:extLst>
              <a:ext uri="{FF2B5EF4-FFF2-40B4-BE49-F238E27FC236}">
                <a16:creationId xmlns:a16="http://schemas.microsoft.com/office/drawing/2014/main" id="{46EDE937-78FE-4C2D-910A-E9292B182C25}"/>
              </a:ext>
            </a:extLst>
          </p:cNvPr>
          <p:cNvSpPr>
            <a:spLocks noGrp="1"/>
          </p:cNvSpPr>
          <p:nvPr>
            <p:ph type="body" sz="quarter" idx="59"/>
          </p:nvPr>
        </p:nvSpPr>
        <p:spPr>
          <a:xfrm>
            <a:off x="9183936" y="3767985"/>
            <a:ext cx="738594" cy="737381"/>
          </a:xfrm>
          <a:blipFill>
            <a:blip r:embed="rId4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59" name="Text Placeholder 3">
            <a:extLst>
              <a:ext uri="{FF2B5EF4-FFF2-40B4-BE49-F238E27FC236}">
                <a16:creationId xmlns:a16="http://schemas.microsoft.com/office/drawing/2014/main" id="{6C79C0D8-7BAA-40D5-A685-F83D55C4FF99}"/>
              </a:ext>
            </a:extLst>
          </p:cNvPr>
          <p:cNvSpPr>
            <a:spLocks noGrp="1"/>
          </p:cNvSpPr>
          <p:nvPr>
            <p:ph type="body" sz="quarter" idx="60"/>
          </p:nvPr>
        </p:nvSpPr>
        <p:spPr>
          <a:xfrm>
            <a:off x="665256" y="4621567"/>
            <a:ext cx="738594" cy="737381"/>
          </a:xfrm>
          <a:blipFill>
            <a:blip r:embed="rId4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0" name="Text Placeholder 3">
            <a:extLst>
              <a:ext uri="{FF2B5EF4-FFF2-40B4-BE49-F238E27FC236}">
                <a16:creationId xmlns:a16="http://schemas.microsoft.com/office/drawing/2014/main" id="{2EF77420-4B59-41AD-8940-547BE22EDEE7}"/>
              </a:ext>
            </a:extLst>
          </p:cNvPr>
          <p:cNvSpPr>
            <a:spLocks noGrp="1"/>
          </p:cNvSpPr>
          <p:nvPr>
            <p:ph type="body" sz="quarter" idx="61"/>
          </p:nvPr>
        </p:nvSpPr>
        <p:spPr>
          <a:xfrm>
            <a:off x="1517124" y="4621567"/>
            <a:ext cx="738594" cy="737381"/>
          </a:xfrm>
          <a:blipFill>
            <a:blip r:embed="rId4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1" name="Text Placeholder 3">
            <a:extLst>
              <a:ext uri="{FF2B5EF4-FFF2-40B4-BE49-F238E27FC236}">
                <a16:creationId xmlns:a16="http://schemas.microsoft.com/office/drawing/2014/main" id="{2386B1A7-7C37-4443-9AF0-59BFA8A68C82}"/>
              </a:ext>
            </a:extLst>
          </p:cNvPr>
          <p:cNvSpPr>
            <a:spLocks noGrp="1"/>
          </p:cNvSpPr>
          <p:nvPr>
            <p:ph type="body" sz="quarter" idx="62"/>
          </p:nvPr>
        </p:nvSpPr>
        <p:spPr>
          <a:xfrm>
            <a:off x="2368992" y="4621567"/>
            <a:ext cx="738594" cy="737381"/>
          </a:xfrm>
          <a:blipFill>
            <a:blip r:embed="rId4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2" name="Text Placeholder 3">
            <a:extLst>
              <a:ext uri="{FF2B5EF4-FFF2-40B4-BE49-F238E27FC236}">
                <a16:creationId xmlns:a16="http://schemas.microsoft.com/office/drawing/2014/main" id="{8077306B-DD11-4D53-B820-D7D29FD9B56F}"/>
              </a:ext>
            </a:extLst>
          </p:cNvPr>
          <p:cNvSpPr>
            <a:spLocks noGrp="1"/>
          </p:cNvSpPr>
          <p:nvPr>
            <p:ph type="body" sz="quarter" idx="63"/>
          </p:nvPr>
        </p:nvSpPr>
        <p:spPr>
          <a:xfrm>
            <a:off x="3220860" y="4621567"/>
            <a:ext cx="738594" cy="737381"/>
          </a:xfrm>
          <a:blipFill>
            <a:blip r:embed="rId5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3" name="Text Placeholder 3">
            <a:extLst>
              <a:ext uri="{FF2B5EF4-FFF2-40B4-BE49-F238E27FC236}">
                <a16:creationId xmlns:a16="http://schemas.microsoft.com/office/drawing/2014/main" id="{931FB436-0272-490B-A963-50336870AD2E}"/>
              </a:ext>
            </a:extLst>
          </p:cNvPr>
          <p:cNvSpPr>
            <a:spLocks noGrp="1"/>
          </p:cNvSpPr>
          <p:nvPr>
            <p:ph type="body" sz="quarter" idx="64"/>
          </p:nvPr>
        </p:nvSpPr>
        <p:spPr>
          <a:xfrm>
            <a:off x="4072728" y="4621567"/>
            <a:ext cx="738594" cy="737381"/>
          </a:xfrm>
          <a:blipFill>
            <a:blip r:embed="rId5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4" name="Text Placeholder 3">
            <a:extLst>
              <a:ext uri="{FF2B5EF4-FFF2-40B4-BE49-F238E27FC236}">
                <a16:creationId xmlns:a16="http://schemas.microsoft.com/office/drawing/2014/main" id="{FFD8F1DA-8DED-451D-A51B-8CA4E04D7F3C}"/>
              </a:ext>
            </a:extLst>
          </p:cNvPr>
          <p:cNvSpPr>
            <a:spLocks noGrp="1"/>
          </p:cNvSpPr>
          <p:nvPr>
            <p:ph type="body" sz="quarter" idx="65"/>
          </p:nvPr>
        </p:nvSpPr>
        <p:spPr>
          <a:xfrm>
            <a:off x="4924596" y="4621567"/>
            <a:ext cx="738594" cy="737381"/>
          </a:xfrm>
          <a:blipFill>
            <a:blip r:embed="rId5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5" name="Text Placeholder 3">
            <a:extLst>
              <a:ext uri="{FF2B5EF4-FFF2-40B4-BE49-F238E27FC236}">
                <a16:creationId xmlns:a16="http://schemas.microsoft.com/office/drawing/2014/main" id="{6DCF99B6-93F3-4196-8163-426E92989687}"/>
              </a:ext>
            </a:extLst>
          </p:cNvPr>
          <p:cNvSpPr>
            <a:spLocks noGrp="1"/>
          </p:cNvSpPr>
          <p:nvPr>
            <p:ph type="body" sz="quarter" idx="66"/>
          </p:nvPr>
        </p:nvSpPr>
        <p:spPr>
          <a:xfrm>
            <a:off x="5776464" y="4621567"/>
            <a:ext cx="738594" cy="737381"/>
          </a:xfrm>
          <a:blipFill>
            <a:blip r:embed="rId5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6" name="Text Placeholder 3">
            <a:extLst>
              <a:ext uri="{FF2B5EF4-FFF2-40B4-BE49-F238E27FC236}">
                <a16:creationId xmlns:a16="http://schemas.microsoft.com/office/drawing/2014/main" id="{9B1FC125-6CE7-4DAD-8263-5A0C9818019E}"/>
              </a:ext>
            </a:extLst>
          </p:cNvPr>
          <p:cNvSpPr>
            <a:spLocks noGrp="1"/>
          </p:cNvSpPr>
          <p:nvPr>
            <p:ph type="body" sz="quarter" idx="67"/>
          </p:nvPr>
        </p:nvSpPr>
        <p:spPr>
          <a:xfrm>
            <a:off x="6628332" y="4621567"/>
            <a:ext cx="738594" cy="737381"/>
          </a:xfrm>
          <a:blipFill>
            <a:blip r:embed="rId5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7" name="Text Placeholder 3">
            <a:extLst>
              <a:ext uri="{FF2B5EF4-FFF2-40B4-BE49-F238E27FC236}">
                <a16:creationId xmlns:a16="http://schemas.microsoft.com/office/drawing/2014/main" id="{868ABB62-10B5-439A-A7FC-D15D10AA79A5}"/>
              </a:ext>
            </a:extLst>
          </p:cNvPr>
          <p:cNvSpPr>
            <a:spLocks noGrp="1"/>
          </p:cNvSpPr>
          <p:nvPr>
            <p:ph type="body" sz="quarter" idx="68"/>
          </p:nvPr>
        </p:nvSpPr>
        <p:spPr>
          <a:xfrm>
            <a:off x="7480200" y="4621567"/>
            <a:ext cx="738594" cy="737381"/>
          </a:xfrm>
          <a:blipFill>
            <a:blip r:embed="rId5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8" name="Text Placeholder 3">
            <a:extLst>
              <a:ext uri="{FF2B5EF4-FFF2-40B4-BE49-F238E27FC236}">
                <a16:creationId xmlns:a16="http://schemas.microsoft.com/office/drawing/2014/main" id="{AFF991BF-F583-4969-9737-4178EE01CF28}"/>
              </a:ext>
            </a:extLst>
          </p:cNvPr>
          <p:cNvSpPr>
            <a:spLocks noGrp="1"/>
          </p:cNvSpPr>
          <p:nvPr>
            <p:ph type="body" sz="quarter" idx="69"/>
          </p:nvPr>
        </p:nvSpPr>
        <p:spPr>
          <a:xfrm>
            <a:off x="8332068" y="4621567"/>
            <a:ext cx="738594" cy="737381"/>
          </a:xfrm>
          <a:blipFill>
            <a:blip r:embed="rId5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69" name="Text Placeholder 3">
            <a:extLst>
              <a:ext uri="{FF2B5EF4-FFF2-40B4-BE49-F238E27FC236}">
                <a16:creationId xmlns:a16="http://schemas.microsoft.com/office/drawing/2014/main" id="{5562D7D1-3EC4-4B30-8C1B-A800C908AE8E}"/>
              </a:ext>
            </a:extLst>
          </p:cNvPr>
          <p:cNvSpPr>
            <a:spLocks noGrp="1"/>
          </p:cNvSpPr>
          <p:nvPr>
            <p:ph type="body" sz="quarter" idx="70"/>
          </p:nvPr>
        </p:nvSpPr>
        <p:spPr>
          <a:xfrm>
            <a:off x="9183936" y="4621567"/>
            <a:ext cx="738594" cy="737381"/>
          </a:xfrm>
          <a:blipFill>
            <a:blip r:embed="rId5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0" name="Text Placeholder 3">
            <a:extLst>
              <a:ext uri="{FF2B5EF4-FFF2-40B4-BE49-F238E27FC236}">
                <a16:creationId xmlns:a16="http://schemas.microsoft.com/office/drawing/2014/main" id="{BECCBCB7-76C8-41B1-B38F-7A8BAC7CDBAB}"/>
              </a:ext>
            </a:extLst>
          </p:cNvPr>
          <p:cNvSpPr>
            <a:spLocks noGrp="1"/>
          </p:cNvSpPr>
          <p:nvPr>
            <p:ph type="body" sz="quarter" idx="71"/>
          </p:nvPr>
        </p:nvSpPr>
        <p:spPr>
          <a:xfrm>
            <a:off x="10035804" y="1207239"/>
            <a:ext cx="738594" cy="737381"/>
          </a:xfrm>
          <a:blipFill>
            <a:blip r:embed="rId5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1" name="Text Placeholder 3">
            <a:extLst>
              <a:ext uri="{FF2B5EF4-FFF2-40B4-BE49-F238E27FC236}">
                <a16:creationId xmlns:a16="http://schemas.microsoft.com/office/drawing/2014/main" id="{0939EBB6-43E0-44E5-8162-42889D23EA07}"/>
              </a:ext>
            </a:extLst>
          </p:cNvPr>
          <p:cNvSpPr>
            <a:spLocks noGrp="1"/>
          </p:cNvSpPr>
          <p:nvPr>
            <p:ph type="body" sz="quarter" idx="72"/>
          </p:nvPr>
        </p:nvSpPr>
        <p:spPr>
          <a:xfrm>
            <a:off x="10035804" y="2060821"/>
            <a:ext cx="738594" cy="737381"/>
          </a:xfrm>
          <a:blipFill>
            <a:blip r:embed="rId5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2" name="Text Placeholder 3">
            <a:extLst>
              <a:ext uri="{FF2B5EF4-FFF2-40B4-BE49-F238E27FC236}">
                <a16:creationId xmlns:a16="http://schemas.microsoft.com/office/drawing/2014/main" id="{1C0D8995-8D73-46E6-9E9E-6ACC6DB285D2}"/>
              </a:ext>
            </a:extLst>
          </p:cNvPr>
          <p:cNvSpPr>
            <a:spLocks noGrp="1"/>
          </p:cNvSpPr>
          <p:nvPr>
            <p:ph type="body" sz="quarter" idx="73"/>
          </p:nvPr>
        </p:nvSpPr>
        <p:spPr>
          <a:xfrm>
            <a:off x="10035804" y="2914403"/>
            <a:ext cx="738594" cy="737381"/>
          </a:xfrm>
          <a:blipFill>
            <a:blip r:embed="rId6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5" name="Text Placeholder 3">
            <a:extLst>
              <a:ext uri="{FF2B5EF4-FFF2-40B4-BE49-F238E27FC236}">
                <a16:creationId xmlns:a16="http://schemas.microsoft.com/office/drawing/2014/main" id="{0B14C0A1-8F3C-497D-A135-C057C18E01CF}"/>
              </a:ext>
            </a:extLst>
          </p:cNvPr>
          <p:cNvSpPr>
            <a:spLocks noGrp="1"/>
          </p:cNvSpPr>
          <p:nvPr>
            <p:ph type="body" sz="quarter" idx="76"/>
          </p:nvPr>
        </p:nvSpPr>
        <p:spPr>
          <a:xfrm>
            <a:off x="665256" y="5475149"/>
            <a:ext cx="738594" cy="737381"/>
          </a:xfrm>
          <a:blipFill>
            <a:blip r:embed="rId6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6" name="Text Placeholder 3">
            <a:extLst>
              <a:ext uri="{FF2B5EF4-FFF2-40B4-BE49-F238E27FC236}">
                <a16:creationId xmlns:a16="http://schemas.microsoft.com/office/drawing/2014/main" id="{18B502AD-BFB7-4999-A02A-F77C4866BF2D}"/>
              </a:ext>
            </a:extLst>
          </p:cNvPr>
          <p:cNvSpPr>
            <a:spLocks noGrp="1"/>
          </p:cNvSpPr>
          <p:nvPr>
            <p:ph type="body" sz="quarter" idx="77"/>
          </p:nvPr>
        </p:nvSpPr>
        <p:spPr>
          <a:xfrm>
            <a:off x="1517124" y="5475149"/>
            <a:ext cx="738594" cy="737381"/>
          </a:xfrm>
          <a:blipFill>
            <a:blip r:embed="rId6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7" name="Text Placeholder 3">
            <a:extLst>
              <a:ext uri="{FF2B5EF4-FFF2-40B4-BE49-F238E27FC236}">
                <a16:creationId xmlns:a16="http://schemas.microsoft.com/office/drawing/2014/main" id="{68042A32-2840-48F3-B0C4-F6982A84A248}"/>
              </a:ext>
            </a:extLst>
          </p:cNvPr>
          <p:cNvSpPr>
            <a:spLocks noGrp="1"/>
          </p:cNvSpPr>
          <p:nvPr>
            <p:ph type="body" sz="quarter" idx="78"/>
          </p:nvPr>
        </p:nvSpPr>
        <p:spPr>
          <a:xfrm>
            <a:off x="2368992" y="5475149"/>
            <a:ext cx="738594" cy="737381"/>
          </a:xfrm>
          <a:blipFill>
            <a:blip r:embed="rId6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8" name="Text Placeholder 3">
            <a:extLst>
              <a:ext uri="{FF2B5EF4-FFF2-40B4-BE49-F238E27FC236}">
                <a16:creationId xmlns:a16="http://schemas.microsoft.com/office/drawing/2014/main" id="{F88281FF-F0DF-4A0C-926E-21D2A2AE17D2}"/>
              </a:ext>
            </a:extLst>
          </p:cNvPr>
          <p:cNvSpPr>
            <a:spLocks noGrp="1"/>
          </p:cNvSpPr>
          <p:nvPr>
            <p:ph type="body" sz="quarter" idx="79"/>
          </p:nvPr>
        </p:nvSpPr>
        <p:spPr>
          <a:xfrm>
            <a:off x="3220860" y="5475149"/>
            <a:ext cx="738594" cy="737381"/>
          </a:xfrm>
          <a:blipFill>
            <a:blip r:embed="rId6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79" name="Text Placeholder 3">
            <a:extLst>
              <a:ext uri="{FF2B5EF4-FFF2-40B4-BE49-F238E27FC236}">
                <a16:creationId xmlns:a16="http://schemas.microsoft.com/office/drawing/2014/main" id="{FD59E88D-A0E8-4794-B7F4-E7679EC7D4D2}"/>
              </a:ext>
            </a:extLst>
          </p:cNvPr>
          <p:cNvSpPr>
            <a:spLocks noGrp="1"/>
          </p:cNvSpPr>
          <p:nvPr>
            <p:ph type="body" sz="quarter" idx="80"/>
          </p:nvPr>
        </p:nvSpPr>
        <p:spPr>
          <a:xfrm>
            <a:off x="4072728" y="5475149"/>
            <a:ext cx="738594" cy="737381"/>
          </a:xfrm>
          <a:blipFill>
            <a:blip r:embed="rId6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0" name="Text Placeholder 3">
            <a:extLst>
              <a:ext uri="{FF2B5EF4-FFF2-40B4-BE49-F238E27FC236}">
                <a16:creationId xmlns:a16="http://schemas.microsoft.com/office/drawing/2014/main" id="{37B4B55A-8BF3-46E3-A320-6B4EAE6F87F0}"/>
              </a:ext>
            </a:extLst>
          </p:cNvPr>
          <p:cNvSpPr>
            <a:spLocks noGrp="1"/>
          </p:cNvSpPr>
          <p:nvPr>
            <p:ph type="body" sz="quarter" idx="81"/>
          </p:nvPr>
        </p:nvSpPr>
        <p:spPr>
          <a:xfrm>
            <a:off x="4924596" y="5475149"/>
            <a:ext cx="738594" cy="737381"/>
          </a:xfrm>
          <a:blipFill>
            <a:blip r:embed="rId6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1" name="Text Placeholder 3">
            <a:extLst>
              <a:ext uri="{FF2B5EF4-FFF2-40B4-BE49-F238E27FC236}">
                <a16:creationId xmlns:a16="http://schemas.microsoft.com/office/drawing/2014/main" id="{DCCBC290-F20F-450D-A264-EEFB70E35E91}"/>
              </a:ext>
            </a:extLst>
          </p:cNvPr>
          <p:cNvSpPr>
            <a:spLocks noGrp="1"/>
          </p:cNvSpPr>
          <p:nvPr>
            <p:ph type="body" sz="quarter" idx="82"/>
          </p:nvPr>
        </p:nvSpPr>
        <p:spPr>
          <a:xfrm>
            <a:off x="5776464" y="5475149"/>
            <a:ext cx="738594" cy="737381"/>
          </a:xfrm>
          <a:blipFill>
            <a:blip r:embed="rId6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2" name="Text Placeholder 3">
            <a:extLst>
              <a:ext uri="{FF2B5EF4-FFF2-40B4-BE49-F238E27FC236}">
                <a16:creationId xmlns:a16="http://schemas.microsoft.com/office/drawing/2014/main" id="{C078FAD4-5E84-42D1-A55E-32FBA9777FEC}"/>
              </a:ext>
            </a:extLst>
          </p:cNvPr>
          <p:cNvSpPr>
            <a:spLocks noGrp="1"/>
          </p:cNvSpPr>
          <p:nvPr>
            <p:ph type="body" sz="quarter" idx="83"/>
          </p:nvPr>
        </p:nvSpPr>
        <p:spPr>
          <a:xfrm>
            <a:off x="6628332" y="5475149"/>
            <a:ext cx="738594" cy="737381"/>
          </a:xfrm>
          <a:blipFill>
            <a:blip r:embed="rId6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3" name="Text Placeholder 3">
            <a:extLst>
              <a:ext uri="{FF2B5EF4-FFF2-40B4-BE49-F238E27FC236}">
                <a16:creationId xmlns:a16="http://schemas.microsoft.com/office/drawing/2014/main" id="{B3A53CA8-DFAB-4966-AA83-1AA67F1D74DD}"/>
              </a:ext>
            </a:extLst>
          </p:cNvPr>
          <p:cNvSpPr>
            <a:spLocks noGrp="1"/>
          </p:cNvSpPr>
          <p:nvPr>
            <p:ph type="body" sz="quarter" idx="84"/>
          </p:nvPr>
        </p:nvSpPr>
        <p:spPr>
          <a:xfrm>
            <a:off x="7480200" y="5475149"/>
            <a:ext cx="738594" cy="737381"/>
          </a:xfrm>
          <a:blipFill>
            <a:blip r:embed="rId6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4" name="Text Placeholder 3">
            <a:extLst>
              <a:ext uri="{FF2B5EF4-FFF2-40B4-BE49-F238E27FC236}">
                <a16:creationId xmlns:a16="http://schemas.microsoft.com/office/drawing/2014/main" id="{FDA0BBE0-5547-409B-B1DC-C4D39F50D07F}"/>
              </a:ext>
            </a:extLst>
          </p:cNvPr>
          <p:cNvSpPr>
            <a:spLocks noGrp="1"/>
          </p:cNvSpPr>
          <p:nvPr>
            <p:ph type="body" sz="quarter" idx="85"/>
          </p:nvPr>
        </p:nvSpPr>
        <p:spPr>
          <a:xfrm>
            <a:off x="8332068" y="5475149"/>
            <a:ext cx="738594" cy="737381"/>
          </a:xfrm>
          <a:blipFill>
            <a:blip r:embed="rId7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5" name="Text Placeholder 3">
            <a:extLst>
              <a:ext uri="{FF2B5EF4-FFF2-40B4-BE49-F238E27FC236}">
                <a16:creationId xmlns:a16="http://schemas.microsoft.com/office/drawing/2014/main" id="{78808CE0-E9C8-48BC-9F48-766D5A17C3D7}"/>
              </a:ext>
            </a:extLst>
          </p:cNvPr>
          <p:cNvSpPr>
            <a:spLocks noGrp="1"/>
          </p:cNvSpPr>
          <p:nvPr>
            <p:ph type="body" sz="quarter" idx="86"/>
          </p:nvPr>
        </p:nvSpPr>
        <p:spPr>
          <a:xfrm>
            <a:off x="9183936" y="5475149"/>
            <a:ext cx="738594" cy="737381"/>
          </a:xfrm>
          <a:blipFill>
            <a:blip r:embed="rId71"/>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6" name="Text Placeholder 3">
            <a:extLst>
              <a:ext uri="{FF2B5EF4-FFF2-40B4-BE49-F238E27FC236}">
                <a16:creationId xmlns:a16="http://schemas.microsoft.com/office/drawing/2014/main" id="{2E1D3E80-F20D-450A-9C6E-10227E3E2325}"/>
              </a:ext>
            </a:extLst>
          </p:cNvPr>
          <p:cNvSpPr>
            <a:spLocks noGrp="1"/>
          </p:cNvSpPr>
          <p:nvPr>
            <p:ph type="body" sz="quarter" idx="87"/>
          </p:nvPr>
        </p:nvSpPr>
        <p:spPr>
          <a:xfrm>
            <a:off x="10035804" y="5475149"/>
            <a:ext cx="738594" cy="737381"/>
          </a:xfrm>
          <a:blipFill>
            <a:blip r:embed="rId72"/>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7" name="Text Placeholder 3">
            <a:extLst>
              <a:ext uri="{FF2B5EF4-FFF2-40B4-BE49-F238E27FC236}">
                <a16:creationId xmlns:a16="http://schemas.microsoft.com/office/drawing/2014/main" id="{6C7F4D8E-B883-497A-B595-E91F900BF0A1}"/>
              </a:ext>
            </a:extLst>
          </p:cNvPr>
          <p:cNvSpPr>
            <a:spLocks noGrp="1"/>
          </p:cNvSpPr>
          <p:nvPr>
            <p:ph type="body" sz="quarter" idx="88"/>
          </p:nvPr>
        </p:nvSpPr>
        <p:spPr>
          <a:xfrm>
            <a:off x="10887673" y="1207239"/>
            <a:ext cx="738594" cy="737381"/>
          </a:xfrm>
          <a:blipFill>
            <a:blip r:embed="rId73"/>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8" name="Text Placeholder 3">
            <a:extLst>
              <a:ext uri="{FF2B5EF4-FFF2-40B4-BE49-F238E27FC236}">
                <a16:creationId xmlns:a16="http://schemas.microsoft.com/office/drawing/2014/main" id="{41744432-85B0-44FE-AD51-F14D39BAC7F4}"/>
              </a:ext>
            </a:extLst>
          </p:cNvPr>
          <p:cNvSpPr>
            <a:spLocks noGrp="1"/>
          </p:cNvSpPr>
          <p:nvPr>
            <p:ph type="body" sz="quarter" idx="89"/>
          </p:nvPr>
        </p:nvSpPr>
        <p:spPr>
          <a:xfrm>
            <a:off x="10887673" y="2060821"/>
            <a:ext cx="738594" cy="737381"/>
          </a:xfrm>
          <a:blipFill>
            <a:blip r:embed="rId74"/>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89" name="Text Placeholder 3">
            <a:extLst>
              <a:ext uri="{FF2B5EF4-FFF2-40B4-BE49-F238E27FC236}">
                <a16:creationId xmlns:a16="http://schemas.microsoft.com/office/drawing/2014/main" id="{40D0586F-1C66-4FBF-A458-D4A52F4C1123}"/>
              </a:ext>
            </a:extLst>
          </p:cNvPr>
          <p:cNvSpPr>
            <a:spLocks noGrp="1"/>
          </p:cNvSpPr>
          <p:nvPr>
            <p:ph type="body" sz="quarter" idx="90"/>
          </p:nvPr>
        </p:nvSpPr>
        <p:spPr>
          <a:xfrm>
            <a:off x="10887673" y="2914403"/>
            <a:ext cx="738594" cy="737381"/>
          </a:xfrm>
          <a:blipFill>
            <a:blip r:embed="rId75"/>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0" name="Text Placeholder 3">
            <a:extLst>
              <a:ext uri="{FF2B5EF4-FFF2-40B4-BE49-F238E27FC236}">
                <a16:creationId xmlns:a16="http://schemas.microsoft.com/office/drawing/2014/main" id="{BA849F93-F310-490E-836B-D570324CBB1F}"/>
              </a:ext>
            </a:extLst>
          </p:cNvPr>
          <p:cNvSpPr>
            <a:spLocks noGrp="1"/>
          </p:cNvSpPr>
          <p:nvPr>
            <p:ph type="body" sz="quarter" idx="91"/>
          </p:nvPr>
        </p:nvSpPr>
        <p:spPr>
          <a:xfrm>
            <a:off x="10887673" y="3767985"/>
            <a:ext cx="738594" cy="737381"/>
          </a:xfrm>
          <a:blipFill>
            <a:blip r:embed="rId76"/>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1" name="Text Placeholder 3">
            <a:extLst>
              <a:ext uri="{FF2B5EF4-FFF2-40B4-BE49-F238E27FC236}">
                <a16:creationId xmlns:a16="http://schemas.microsoft.com/office/drawing/2014/main" id="{8BA33F2E-88E4-44F1-80B5-0946C781A714}"/>
              </a:ext>
            </a:extLst>
          </p:cNvPr>
          <p:cNvSpPr>
            <a:spLocks noGrp="1"/>
          </p:cNvSpPr>
          <p:nvPr>
            <p:ph type="body" sz="quarter" idx="92"/>
          </p:nvPr>
        </p:nvSpPr>
        <p:spPr>
          <a:xfrm>
            <a:off x="10887673" y="4621567"/>
            <a:ext cx="738594" cy="737381"/>
          </a:xfrm>
          <a:blipFill>
            <a:blip r:embed="rId77"/>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2" name="Text Placeholder 3">
            <a:extLst>
              <a:ext uri="{FF2B5EF4-FFF2-40B4-BE49-F238E27FC236}">
                <a16:creationId xmlns:a16="http://schemas.microsoft.com/office/drawing/2014/main" id="{9FC1A15E-DEAA-4ED2-AA40-3034A3D463FF}"/>
              </a:ext>
            </a:extLst>
          </p:cNvPr>
          <p:cNvSpPr>
            <a:spLocks noGrp="1"/>
          </p:cNvSpPr>
          <p:nvPr>
            <p:ph type="body" sz="quarter" idx="93"/>
          </p:nvPr>
        </p:nvSpPr>
        <p:spPr>
          <a:xfrm>
            <a:off x="10887673" y="5475149"/>
            <a:ext cx="738594" cy="737381"/>
          </a:xfrm>
          <a:blipFill>
            <a:blip r:embed="rId78"/>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5" name="Text Placeholder 3">
            <a:extLst>
              <a:ext uri="{FF2B5EF4-FFF2-40B4-BE49-F238E27FC236}">
                <a16:creationId xmlns:a16="http://schemas.microsoft.com/office/drawing/2014/main" id="{BFD56B42-DC28-4DAE-B8B6-4830E5E47987}"/>
              </a:ext>
            </a:extLst>
          </p:cNvPr>
          <p:cNvSpPr>
            <a:spLocks noGrp="1"/>
          </p:cNvSpPr>
          <p:nvPr>
            <p:ph type="body" sz="quarter" idx="74"/>
          </p:nvPr>
        </p:nvSpPr>
        <p:spPr>
          <a:xfrm>
            <a:off x="10035804" y="3767985"/>
            <a:ext cx="738594" cy="737381"/>
          </a:xfrm>
          <a:blipFill>
            <a:blip r:embed="rId79"/>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
        <p:nvSpPr>
          <p:cNvPr id="96" name="Text Placeholder 3">
            <a:extLst>
              <a:ext uri="{FF2B5EF4-FFF2-40B4-BE49-F238E27FC236}">
                <a16:creationId xmlns:a16="http://schemas.microsoft.com/office/drawing/2014/main" id="{FF90E612-5B90-4D74-874F-13ED70A531E9}"/>
              </a:ext>
            </a:extLst>
          </p:cNvPr>
          <p:cNvSpPr>
            <a:spLocks noGrp="1"/>
          </p:cNvSpPr>
          <p:nvPr>
            <p:ph type="body" sz="quarter" idx="75"/>
          </p:nvPr>
        </p:nvSpPr>
        <p:spPr>
          <a:xfrm>
            <a:off x="10035804" y="4621567"/>
            <a:ext cx="738594" cy="737381"/>
          </a:xfrm>
          <a:blipFill>
            <a:blip r:embed="rId80"/>
            <a:stretch>
              <a:fillRect/>
            </a:stretch>
          </a:blipFill>
        </p:spPr>
        <p:txBody>
          <a:bodyPr>
            <a:normAutofit/>
          </a:bodyPr>
          <a:lstStyle>
            <a:lvl1pPr marL="45720" indent="0">
              <a:buNone/>
              <a:defRPr sz="100">
                <a:noFill/>
              </a:defRPr>
            </a:lvl1pPr>
            <a:lvl2pPr marL="320040" indent="0">
              <a:buNone/>
              <a:defRPr sz="100"/>
            </a:lvl2pPr>
            <a:lvl3pPr marL="685800" indent="0">
              <a:buNone/>
              <a:defRPr sz="100"/>
            </a:lvl3pPr>
            <a:lvl4pPr marL="1051560" indent="0">
              <a:buNone/>
              <a:defRPr sz="100"/>
            </a:lvl4pPr>
            <a:lvl5pPr marL="1417320" indent="0">
              <a:buNone/>
              <a:defRPr sz="100"/>
            </a:lvl5pPr>
          </a:lstStyle>
          <a:p>
            <a:pPr lvl="0"/>
            <a:r>
              <a:rPr lang="en-US"/>
              <a:t> </a:t>
            </a:r>
          </a:p>
        </p:txBody>
      </p:sp>
    </p:spTree>
    <p:extLst>
      <p:ext uri="{BB962C8B-B14F-4D97-AF65-F5344CB8AC3E}">
        <p14:creationId xmlns:p14="http://schemas.microsoft.com/office/powerpoint/2010/main" val="25255257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41E12F-D3C4-47D5-A40D-EF59EF0B6821}"/>
              </a:ext>
            </a:extLst>
          </p:cNvPr>
          <p:cNvSpPr/>
          <p:nvPr userDrawn="1"/>
        </p:nvSpPr>
        <p:spPr>
          <a:xfrm>
            <a:off x="8815996" y="5558828"/>
            <a:ext cx="3229069" cy="120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98309D-8FBF-4217-913D-FF4EA1D23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299" y="2396088"/>
            <a:ext cx="5316711" cy="1090138"/>
          </a:xfrm>
          <a:prstGeom prst="rect">
            <a:avLst/>
          </a:prstGeom>
        </p:spPr>
      </p:pic>
      <p:sp>
        <p:nvSpPr>
          <p:cNvPr id="5" name="Rectangle 4">
            <a:extLst>
              <a:ext uri="{FF2B5EF4-FFF2-40B4-BE49-F238E27FC236}">
                <a16:creationId xmlns:a16="http://schemas.microsoft.com/office/drawing/2014/main" id="{F6A6BED8-738F-4FFA-988B-F7A034C0FA9C}"/>
              </a:ext>
            </a:extLst>
          </p:cNvPr>
          <p:cNvSpPr/>
          <p:nvPr userDrawn="1"/>
        </p:nvSpPr>
        <p:spPr>
          <a:xfrm>
            <a:off x="464821" y="5692995"/>
            <a:ext cx="6105312" cy="707886"/>
          </a:xfrm>
          <a:prstGeom prst="rect">
            <a:avLst/>
          </a:prstGeom>
        </p:spPr>
        <p:txBody>
          <a:bodyPr wrap="square">
            <a:spAutoFit/>
          </a:bodyPr>
          <a:lstStyle/>
          <a:p>
            <a:r>
              <a:rPr lang="en-IN" sz="1000">
                <a:solidFill>
                  <a:srgbClr val="00558C"/>
                </a:solidFill>
                <a:latin typeface="Arial" panose="020B0604020202020204" pitchFamily="34" charset="0"/>
                <a:cs typeface="Arial" panose="020B0604020202020204" pitchFamily="34" charset="0"/>
              </a:rPr>
              <a:t>kofax.com</a:t>
            </a:r>
          </a:p>
          <a:p>
            <a:endParaRPr lang="en-IN" sz="1000">
              <a:solidFill>
                <a:srgbClr val="00558C"/>
              </a:solidFill>
              <a:latin typeface="Arial" panose="020B0604020202020204" pitchFamily="34" charset="0"/>
              <a:cs typeface="Arial" panose="020B0604020202020204" pitchFamily="34" charset="0"/>
            </a:endParaRPr>
          </a:p>
          <a:p>
            <a:r>
              <a:rPr lang="en-IN" sz="1000">
                <a:solidFill>
                  <a:schemeClr val="accent5"/>
                </a:solidFill>
                <a:latin typeface="Arial" panose="020B0604020202020204" pitchFamily="34" charset="0"/>
                <a:cs typeface="Arial" panose="020B0604020202020204" pitchFamily="34" charset="0"/>
              </a:rPr>
              <a:t>© 2021 Kofax. Kofax and the Kofax logo are trademarks of Kofax, registered in the United States and/or other countries. All other trademarks are the property of their respective owners.</a:t>
            </a:r>
          </a:p>
        </p:txBody>
      </p:sp>
      <p:pic>
        <p:nvPicPr>
          <p:cNvPr id="6" name="Picture 5">
            <a:extLst>
              <a:ext uri="{FF2B5EF4-FFF2-40B4-BE49-F238E27FC236}">
                <a16:creationId xmlns:a16="http://schemas.microsoft.com/office/drawing/2014/main" id="{48091680-7B5E-4E7A-BF6F-D2B5A0619D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26658" y="6010659"/>
            <a:ext cx="2007747" cy="380855"/>
          </a:xfrm>
          <a:prstGeom prst="rect">
            <a:avLst/>
          </a:prstGeom>
        </p:spPr>
      </p:pic>
    </p:spTree>
    <p:extLst>
      <p:ext uri="{BB962C8B-B14F-4D97-AF65-F5344CB8AC3E}">
        <p14:creationId xmlns:p14="http://schemas.microsoft.com/office/powerpoint/2010/main" val="26967481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4 ICONS">
    <p:spTree>
      <p:nvGrpSpPr>
        <p:cNvPr id="1" name=""/>
        <p:cNvGrpSpPr/>
        <p:nvPr/>
      </p:nvGrpSpPr>
      <p:grpSpPr>
        <a:xfrm>
          <a:off x="0" y="0"/>
          <a:ext cx="0" cy="0"/>
          <a:chOff x="0" y="0"/>
          <a:chExt cx="0" cy="0"/>
        </a:xfrm>
      </p:grpSpPr>
      <p:sp>
        <p:nvSpPr>
          <p:cNvPr id="38" name="Text Placeholder 54">
            <a:extLst>
              <a:ext uri="{FF2B5EF4-FFF2-40B4-BE49-F238E27FC236}">
                <a16:creationId xmlns:a16="http://schemas.microsoft.com/office/drawing/2014/main" id="{ECFD1948-DE55-4968-900D-9CAADD2605B2}"/>
              </a:ext>
            </a:extLst>
          </p:cNvPr>
          <p:cNvSpPr>
            <a:spLocks noGrp="1"/>
          </p:cNvSpPr>
          <p:nvPr>
            <p:ph type="body" sz="quarter" idx="44"/>
          </p:nvPr>
        </p:nvSpPr>
        <p:spPr>
          <a:xfrm>
            <a:off x="3993245"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4">
            <a:extLst>
              <a:ext uri="{FF2B5EF4-FFF2-40B4-BE49-F238E27FC236}">
                <a16:creationId xmlns:a16="http://schemas.microsoft.com/office/drawing/2014/main" id="{DAAAEECD-EA0C-4B0A-8363-8398EA53EF9B}"/>
              </a:ext>
            </a:extLst>
          </p:cNvPr>
          <p:cNvSpPr>
            <a:spLocks noGrp="1"/>
          </p:cNvSpPr>
          <p:nvPr>
            <p:ph type="body" sz="quarter" idx="45"/>
          </p:nvPr>
        </p:nvSpPr>
        <p:spPr>
          <a:xfrm>
            <a:off x="6732383"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4">
            <a:extLst>
              <a:ext uri="{FF2B5EF4-FFF2-40B4-BE49-F238E27FC236}">
                <a16:creationId xmlns:a16="http://schemas.microsoft.com/office/drawing/2014/main" id="{9D919C51-BDC5-4A52-9177-28445AD3B94C}"/>
              </a:ext>
            </a:extLst>
          </p:cNvPr>
          <p:cNvSpPr>
            <a:spLocks noGrp="1"/>
          </p:cNvSpPr>
          <p:nvPr>
            <p:ph type="body" sz="quarter" idx="46"/>
          </p:nvPr>
        </p:nvSpPr>
        <p:spPr>
          <a:xfrm>
            <a:off x="9470126"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54">
            <a:extLst>
              <a:ext uri="{FF2B5EF4-FFF2-40B4-BE49-F238E27FC236}">
                <a16:creationId xmlns:a16="http://schemas.microsoft.com/office/drawing/2014/main" id="{04BFB610-55DF-4F02-8101-E382C2AD837E}"/>
              </a:ext>
            </a:extLst>
          </p:cNvPr>
          <p:cNvSpPr>
            <a:spLocks noGrp="1"/>
          </p:cNvSpPr>
          <p:nvPr>
            <p:ph type="body" sz="quarter" idx="43"/>
          </p:nvPr>
        </p:nvSpPr>
        <p:spPr>
          <a:xfrm>
            <a:off x="1255501" y="2095500"/>
            <a:ext cx="1322387" cy="1323975"/>
          </a:xfrm>
          <a:prstGeom prst="ellipse">
            <a:avLst/>
          </a:prstGeom>
          <a:solidFill>
            <a:schemeClr val="accent1"/>
          </a:solidFill>
        </p:spPr>
        <p:txBody>
          <a:bodyPr>
            <a:noAutofit/>
          </a:bodyPr>
          <a:lstStyle>
            <a:lvl1pPr marL="45720" indent="0">
              <a:buNone/>
              <a:defRPr sz="100">
                <a:noFill/>
              </a:defRPr>
            </a:lvl1pPr>
            <a:lvl2pPr marL="320040" indent="0">
              <a:buNone/>
              <a:defRPr sz="100">
                <a:noFill/>
              </a:defRPr>
            </a:lvl2pPr>
            <a:lvl3pPr marL="685800" indent="0">
              <a:buNone/>
              <a:defRPr sz="100">
                <a:noFill/>
              </a:defRPr>
            </a:lvl3pPr>
            <a:lvl4pPr marL="1051560" indent="0">
              <a:buNone/>
              <a:defRPr sz="100">
                <a:noFill/>
              </a:defRPr>
            </a:lvl4pPr>
            <a:lvl5pPr marL="1417320" indent="0">
              <a:buNone/>
              <a:defRPr sz="100">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p:txBody>
          <a:bodyPr>
            <a:noAutofit/>
          </a:bodyPr>
          <a:lstStyle>
            <a:lvl1pPr>
              <a:defRPr/>
            </a:lvl1pPr>
          </a:lstStyle>
          <a:p>
            <a:r>
              <a:rPr lang="en-US"/>
              <a:t>Click to edit title</a:t>
            </a:r>
          </a:p>
        </p:txBody>
      </p:sp>
      <p:sp>
        <p:nvSpPr>
          <p:cNvPr id="10" name="Text Placeholder 3">
            <a:extLst>
              <a:ext uri="{FF2B5EF4-FFF2-40B4-BE49-F238E27FC236}">
                <a16:creationId xmlns:a16="http://schemas.microsoft.com/office/drawing/2014/main" id="{2A90FFA6-53E7-434A-97E0-F0E0E05D7B07}"/>
              </a:ext>
            </a:extLst>
          </p:cNvPr>
          <p:cNvSpPr>
            <a:spLocks noGrp="1"/>
          </p:cNvSpPr>
          <p:nvPr>
            <p:ph type="body" sz="quarter" idx="12" hasCustomPrompt="1"/>
          </p:nvPr>
        </p:nvSpPr>
        <p:spPr>
          <a:xfrm>
            <a:off x="618712" y="3481550"/>
            <a:ext cx="259806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1" name="Text Placeholder 8">
            <a:extLst>
              <a:ext uri="{FF2B5EF4-FFF2-40B4-BE49-F238E27FC236}">
                <a16:creationId xmlns:a16="http://schemas.microsoft.com/office/drawing/2014/main" id="{BD3DEEE8-248A-4BFA-B0E6-8A6A7CA5075C}"/>
              </a:ext>
            </a:extLst>
          </p:cNvPr>
          <p:cNvSpPr>
            <a:spLocks noGrp="1"/>
          </p:cNvSpPr>
          <p:nvPr>
            <p:ph type="body" sz="quarter" idx="13" hasCustomPrompt="1"/>
          </p:nvPr>
        </p:nvSpPr>
        <p:spPr>
          <a:xfrm>
            <a:off x="618712"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13" name="Text Placeholder 3">
            <a:extLst>
              <a:ext uri="{FF2B5EF4-FFF2-40B4-BE49-F238E27FC236}">
                <a16:creationId xmlns:a16="http://schemas.microsoft.com/office/drawing/2014/main" id="{522E8B02-68ED-4079-AF12-52E4DCB90664}"/>
              </a:ext>
            </a:extLst>
          </p:cNvPr>
          <p:cNvSpPr>
            <a:spLocks noGrp="1"/>
          </p:cNvSpPr>
          <p:nvPr>
            <p:ph type="body" sz="quarter" idx="14" hasCustomPrompt="1"/>
          </p:nvPr>
        </p:nvSpPr>
        <p:spPr>
          <a:xfrm>
            <a:off x="3332332" y="3481550"/>
            <a:ext cx="259806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6" name="Text Placeholder 3">
            <a:extLst>
              <a:ext uri="{FF2B5EF4-FFF2-40B4-BE49-F238E27FC236}">
                <a16:creationId xmlns:a16="http://schemas.microsoft.com/office/drawing/2014/main" id="{3BDCCA62-925D-4786-B0F9-38CA4123D4BC}"/>
              </a:ext>
            </a:extLst>
          </p:cNvPr>
          <p:cNvSpPr>
            <a:spLocks noGrp="1"/>
          </p:cNvSpPr>
          <p:nvPr>
            <p:ph type="body" sz="quarter" idx="16" hasCustomPrompt="1"/>
          </p:nvPr>
        </p:nvSpPr>
        <p:spPr>
          <a:xfrm>
            <a:off x="6096000" y="3481550"/>
            <a:ext cx="2598064"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19" name="Text Placeholder 3">
            <a:extLst>
              <a:ext uri="{FF2B5EF4-FFF2-40B4-BE49-F238E27FC236}">
                <a16:creationId xmlns:a16="http://schemas.microsoft.com/office/drawing/2014/main" id="{1966B788-445C-419F-A546-FE164EB394E4}"/>
              </a:ext>
            </a:extLst>
          </p:cNvPr>
          <p:cNvSpPr>
            <a:spLocks noGrp="1"/>
          </p:cNvSpPr>
          <p:nvPr>
            <p:ph type="body" sz="quarter" idx="18" hasCustomPrompt="1"/>
          </p:nvPr>
        </p:nvSpPr>
        <p:spPr>
          <a:xfrm>
            <a:off x="8859935" y="3481550"/>
            <a:ext cx="2572163" cy="626692"/>
          </a:xfrm>
          <a:prstGeom prst="rect">
            <a:avLst/>
          </a:prstGeom>
        </p:spPr>
        <p:txBody>
          <a:bodyPr anchor="b">
            <a:noAutofit/>
          </a:bodyPr>
          <a:lstStyle>
            <a:lvl1pPr marL="0" indent="0" algn="ctr">
              <a:lnSpc>
                <a:spcPct val="90000"/>
              </a:lnSpc>
              <a:spcBef>
                <a:spcPts val="0"/>
              </a:spcBef>
              <a:buNone/>
              <a:defRPr sz="18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Here</a:t>
            </a:r>
          </a:p>
        </p:txBody>
      </p:sp>
      <p:sp>
        <p:nvSpPr>
          <p:cNvPr id="26" name="Text Placeholder 19">
            <a:extLst>
              <a:ext uri="{FF2B5EF4-FFF2-40B4-BE49-F238E27FC236}">
                <a16:creationId xmlns:a16="http://schemas.microsoft.com/office/drawing/2014/main" id="{B9644CD8-36AE-4522-B3C9-F16C72F409E1}"/>
              </a:ext>
            </a:extLst>
          </p:cNvPr>
          <p:cNvSpPr>
            <a:spLocks noGrp="1"/>
          </p:cNvSpPr>
          <p:nvPr>
            <p:ph type="body" sz="quarter" idx="20"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sp>
        <p:nvSpPr>
          <p:cNvPr id="25" name="Text Placeholder 8">
            <a:extLst>
              <a:ext uri="{FF2B5EF4-FFF2-40B4-BE49-F238E27FC236}">
                <a16:creationId xmlns:a16="http://schemas.microsoft.com/office/drawing/2014/main" id="{7B9E303B-DEBF-493C-8CF9-04F7300CCB60}"/>
              </a:ext>
            </a:extLst>
          </p:cNvPr>
          <p:cNvSpPr>
            <a:spLocks noGrp="1"/>
          </p:cNvSpPr>
          <p:nvPr>
            <p:ph type="body" sz="quarter" idx="21" hasCustomPrompt="1"/>
          </p:nvPr>
        </p:nvSpPr>
        <p:spPr>
          <a:xfrm>
            <a:off x="3357966"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7" name="Text Placeholder 8">
            <a:extLst>
              <a:ext uri="{FF2B5EF4-FFF2-40B4-BE49-F238E27FC236}">
                <a16:creationId xmlns:a16="http://schemas.microsoft.com/office/drawing/2014/main" id="{59D50EA1-1295-4D37-82E7-C19B8ED6A00F}"/>
              </a:ext>
            </a:extLst>
          </p:cNvPr>
          <p:cNvSpPr>
            <a:spLocks noGrp="1"/>
          </p:cNvSpPr>
          <p:nvPr>
            <p:ph type="body" sz="quarter" idx="22" hasCustomPrompt="1"/>
          </p:nvPr>
        </p:nvSpPr>
        <p:spPr>
          <a:xfrm>
            <a:off x="6096000"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28" name="Text Placeholder 8">
            <a:extLst>
              <a:ext uri="{FF2B5EF4-FFF2-40B4-BE49-F238E27FC236}">
                <a16:creationId xmlns:a16="http://schemas.microsoft.com/office/drawing/2014/main" id="{50A83977-61E7-44F1-BAF6-B41A2006294B}"/>
              </a:ext>
            </a:extLst>
          </p:cNvPr>
          <p:cNvSpPr>
            <a:spLocks noGrp="1"/>
          </p:cNvSpPr>
          <p:nvPr>
            <p:ph type="body" sz="quarter" idx="23" hasCustomPrompt="1"/>
          </p:nvPr>
        </p:nvSpPr>
        <p:spPr>
          <a:xfrm>
            <a:off x="8834034" y="4390645"/>
            <a:ext cx="2598064" cy="1872560"/>
          </a:xfrm>
          <a:prstGeom prst="rect">
            <a:avLst/>
          </a:prstGeom>
        </p:spPr>
        <p:txBody>
          <a:bodyPr vert="horz" lIns="91440" tIns="45720" rIns="91440" bIns="45720" rtlCol="0" anchor="t">
            <a:noAutofit/>
          </a:bodyPr>
          <a:lstStyle>
            <a:lvl1pPr marL="0" indent="0" algn="ctr">
              <a:buFont typeface="Arial" panose="020B0604020202020204" pitchFamily="34" charset="0"/>
              <a:buNone/>
              <a:defRPr lang="en-US" sz="1300" b="0" i="0" kern="1200" baseline="0" dirty="0">
                <a:solidFill>
                  <a:schemeClr val="accent5"/>
                </a:solidFill>
                <a:latin typeface="Arial" panose="020B0604020202020204" pitchFamily="34" charset="0"/>
                <a:ea typeface="Arial" panose="020B0604020202020204" pitchFamily="34" charset="0"/>
                <a:cs typeface="Arial" panose="020B0604020202020204" pitchFamily="34" charset="0"/>
              </a:defRPr>
            </a:lvl1pPr>
          </a:lstStyle>
          <a:p>
            <a:pPr marL="285750" lvl="0" indent="-285750" algn="ctr"/>
            <a:r>
              <a:rPr lang="en-US"/>
              <a:t>Add text here</a:t>
            </a:r>
          </a:p>
        </p:txBody>
      </p:sp>
      <p:sp>
        <p:nvSpPr>
          <p:cNvPr id="33" name="Picture Placeholder 40">
            <a:extLst>
              <a:ext uri="{FF2B5EF4-FFF2-40B4-BE49-F238E27FC236}">
                <a16:creationId xmlns:a16="http://schemas.microsoft.com/office/drawing/2014/main" id="{9CBB9AC0-FAFF-400E-AC29-69F61D79F830}"/>
              </a:ext>
            </a:extLst>
          </p:cNvPr>
          <p:cNvSpPr>
            <a:spLocks noGrp="1"/>
          </p:cNvSpPr>
          <p:nvPr>
            <p:ph type="pic" sz="quarter" idx="33"/>
          </p:nvPr>
        </p:nvSpPr>
        <p:spPr>
          <a:xfrm>
            <a:off x="1390836" y="4116478"/>
            <a:ext cx="1036472" cy="274167"/>
          </a:xfrm>
          <a:blipFill>
            <a:blip r:embed="rId2"/>
            <a:stretch>
              <a:fillRect/>
            </a:stretch>
          </a:blipFill>
        </p:spPr>
        <p:txBody>
          <a:bodyPr>
            <a:normAutofit/>
          </a:bodyPr>
          <a:lstStyle>
            <a:lvl1pPr marL="45720" indent="0">
              <a:buFontTx/>
              <a:buNone/>
              <a:defRPr sz="100">
                <a:noFill/>
              </a:defRPr>
            </a:lvl1pPr>
          </a:lstStyle>
          <a:p>
            <a:endParaRPr lang="en-US"/>
          </a:p>
        </p:txBody>
      </p:sp>
      <p:sp>
        <p:nvSpPr>
          <p:cNvPr id="34" name="Picture Placeholder 40">
            <a:extLst>
              <a:ext uri="{FF2B5EF4-FFF2-40B4-BE49-F238E27FC236}">
                <a16:creationId xmlns:a16="http://schemas.microsoft.com/office/drawing/2014/main" id="{5CC77108-BECA-42E8-9133-6AED1F2FD9E2}"/>
              </a:ext>
            </a:extLst>
          </p:cNvPr>
          <p:cNvSpPr>
            <a:spLocks noGrp="1"/>
          </p:cNvSpPr>
          <p:nvPr>
            <p:ph type="pic" sz="quarter" idx="34"/>
          </p:nvPr>
        </p:nvSpPr>
        <p:spPr>
          <a:xfrm>
            <a:off x="4122582" y="4116478"/>
            <a:ext cx="1036472" cy="274167"/>
          </a:xfrm>
          <a:blipFill>
            <a:blip r:embed="rId2"/>
            <a:stretch>
              <a:fillRect/>
            </a:stretch>
          </a:blipFill>
        </p:spPr>
        <p:txBody>
          <a:bodyPr>
            <a:normAutofit/>
          </a:bodyPr>
          <a:lstStyle>
            <a:lvl1pPr marL="45720" indent="0">
              <a:buFontTx/>
              <a:buNone/>
              <a:defRPr sz="100">
                <a:noFill/>
              </a:defRPr>
            </a:lvl1pPr>
          </a:lstStyle>
          <a:p>
            <a:endParaRPr lang="en-US"/>
          </a:p>
        </p:txBody>
      </p:sp>
      <p:sp>
        <p:nvSpPr>
          <p:cNvPr id="35" name="Picture Placeholder 40">
            <a:extLst>
              <a:ext uri="{FF2B5EF4-FFF2-40B4-BE49-F238E27FC236}">
                <a16:creationId xmlns:a16="http://schemas.microsoft.com/office/drawing/2014/main" id="{1348FBB0-8B6C-4773-A121-FE62295C0748}"/>
              </a:ext>
            </a:extLst>
          </p:cNvPr>
          <p:cNvSpPr>
            <a:spLocks noGrp="1"/>
          </p:cNvSpPr>
          <p:nvPr>
            <p:ph type="pic" sz="quarter" idx="35"/>
          </p:nvPr>
        </p:nvSpPr>
        <p:spPr>
          <a:xfrm>
            <a:off x="6902608" y="4116478"/>
            <a:ext cx="1036472" cy="274167"/>
          </a:xfrm>
          <a:blipFill>
            <a:blip r:embed="rId2"/>
            <a:stretch>
              <a:fillRect/>
            </a:stretch>
          </a:blipFill>
        </p:spPr>
        <p:txBody>
          <a:bodyPr>
            <a:normAutofit/>
          </a:bodyPr>
          <a:lstStyle>
            <a:lvl1pPr marL="45720" indent="0">
              <a:buFontTx/>
              <a:buNone/>
              <a:defRPr sz="100">
                <a:noFill/>
              </a:defRPr>
            </a:lvl1pPr>
          </a:lstStyle>
          <a:p>
            <a:endParaRPr lang="en-US"/>
          </a:p>
        </p:txBody>
      </p:sp>
      <p:sp>
        <p:nvSpPr>
          <p:cNvPr id="37" name="Picture Placeholder 40">
            <a:extLst>
              <a:ext uri="{FF2B5EF4-FFF2-40B4-BE49-F238E27FC236}">
                <a16:creationId xmlns:a16="http://schemas.microsoft.com/office/drawing/2014/main" id="{5FBC3140-15DF-4A0E-88C8-64351D371199}"/>
              </a:ext>
            </a:extLst>
          </p:cNvPr>
          <p:cNvSpPr>
            <a:spLocks noGrp="1"/>
          </p:cNvSpPr>
          <p:nvPr>
            <p:ph type="pic" sz="quarter" idx="37"/>
          </p:nvPr>
        </p:nvSpPr>
        <p:spPr>
          <a:xfrm>
            <a:off x="9613432" y="4116478"/>
            <a:ext cx="1036472" cy="274167"/>
          </a:xfrm>
          <a:blipFill>
            <a:blip r:embed="rId2"/>
            <a:stretch>
              <a:fillRect/>
            </a:stretch>
          </a:blipFill>
        </p:spPr>
        <p:txBody>
          <a:bodyPr>
            <a:normAutofit/>
          </a:bodyPr>
          <a:lstStyle>
            <a:lvl1pPr marL="45720" indent="0">
              <a:buFontTx/>
              <a:buNone/>
              <a:defRPr sz="100">
                <a:noFill/>
              </a:defRPr>
            </a:lvl1pPr>
          </a:lstStyle>
          <a:p>
            <a:endParaRPr lang="en-US"/>
          </a:p>
        </p:txBody>
      </p:sp>
      <p:pic>
        <p:nvPicPr>
          <p:cNvPr id="23" name="Picture 22" descr="001">
            <a:extLst>
              <a:ext uri="{FF2B5EF4-FFF2-40B4-BE49-F238E27FC236}">
                <a16:creationId xmlns:a16="http://schemas.microsoft.com/office/drawing/2014/main" id="{938C191B-7B66-456E-AB00-C0840F1D58FB}"/>
              </a:ext>
            </a:extLst>
          </p:cNvPr>
          <p:cNvPicPr>
            <a:picLocks noChangeAspect="1"/>
          </p:cNvPicPr>
          <p:nvPr userDrawn="1"/>
        </p:nvPicPr>
        <p:blipFill>
          <a:blip r:embed="rId3"/>
          <a:stretch>
            <a:fillRect/>
          </a:stretch>
        </p:blipFill>
        <p:spPr>
          <a:xfrm>
            <a:off x="199155" y="624204"/>
            <a:ext cx="604704" cy="279044"/>
          </a:xfrm>
          <a:prstGeom prst="rect">
            <a:avLst/>
          </a:prstGeom>
          <a:noFill/>
          <a:ln w="9525">
            <a:noFill/>
          </a:ln>
        </p:spPr>
      </p:pic>
    </p:spTree>
    <p:extLst>
      <p:ext uri="{BB962C8B-B14F-4D97-AF65-F5344CB8AC3E}">
        <p14:creationId xmlns:p14="http://schemas.microsoft.com/office/powerpoint/2010/main" val="10706693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756-DC34-406D-946A-A21837454B33}"/>
              </a:ext>
            </a:extLst>
          </p:cNvPr>
          <p:cNvSpPr>
            <a:spLocks noGrp="1"/>
          </p:cNvSpPr>
          <p:nvPr>
            <p:ph type="title" hasCustomPrompt="1"/>
          </p:nvPr>
        </p:nvSpPr>
        <p:spPr>
          <a:xfrm>
            <a:off x="838200" y="594795"/>
            <a:ext cx="10826152" cy="929969"/>
          </a:xfrm>
        </p:spPr>
        <p:txBody>
          <a:bodyPr>
            <a:noAutofit/>
          </a:bodyPr>
          <a:lstStyle/>
          <a:p>
            <a:r>
              <a:rPr lang="en-US"/>
              <a:t>Click to edit title</a:t>
            </a:r>
          </a:p>
        </p:txBody>
      </p:sp>
      <p:sp>
        <p:nvSpPr>
          <p:cNvPr id="4" name="Text Placeholder 3">
            <a:extLst>
              <a:ext uri="{FF2B5EF4-FFF2-40B4-BE49-F238E27FC236}">
                <a16:creationId xmlns:a16="http://schemas.microsoft.com/office/drawing/2014/main" id="{86F18F3D-117D-470C-ADA4-901FA5DA42B8}"/>
              </a:ext>
            </a:extLst>
          </p:cNvPr>
          <p:cNvSpPr>
            <a:spLocks noGrp="1"/>
          </p:cNvSpPr>
          <p:nvPr>
            <p:ph type="body" sz="quarter" idx="14"/>
          </p:nvPr>
        </p:nvSpPr>
        <p:spPr>
          <a:xfrm>
            <a:off x="835389" y="1524764"/>
            <a:ext cx="10860492" cy="4831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9">
            <a:extLst>
              <a:ext uri="{FF2B5EF4-FFF2-40B4-BE49-F238E27FC236}">
                <a16:creationId xmlns:a16="http://schemas.microsoft.com/office/drawing/2014/main" id="{005AF96F-0A5B-4836-A2C1-6C3FF8E7DE94}"/>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8" name="Picture 7" descr="001">
            <a:extLst>
              <a:ext uri="{FF2B5EF4-FFF2-40B4-BE49-F238E27FC236}">
                <a16:creationId xmlns:a16="http://schemas.microsoft.com/office/drawing/2014/main" id="{CB65EA1A-8737-4A89-ABF0-D68982AFEC5D}"/>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Tree>
    <p:extLst>
      <p:ext uri="{BB962C8B-B14F-4D97-AF65-F5344CB8AC3E}">
        <p14:creationId xmlns:p14="http://schemas.microsoft.com/office/powerpoint/2010/main" val="2645014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N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30DB-0C12-4E6D-8879-583FF19857A5}"/>
              </a:ext>
            </a:extLst>
          </p:cNvPr>
          <p:cNvSpPr>
            <a:spLocks noGrp="1"/>
          </p:cNvSpPr>
          <p:nvPr>
            <p:ph type="title" hasCustomPrompt="1"/>
          </p:nvPr>
        </p:nvSpPr>
        <p:spPr>
          <a:xfrm>
            <a:off x="5553075" y="594795"/>
            <a:ext cx="6006501" cy="808067"/>
          </a:xfrm>
        </p:spPr>
        <p:txBody>
          <a:bodyPr/>
          <a:lstStyle>
            <a:lvl1pPr>
              <a:defRPr/>
            </a:lvl1pPr>
          </a:lstStyle>
          <a:p>
            <a:r>
              <a:rPr lang="en-US"/>
              <a:t>Agenda</a:t>
            </a:r>
          </a:p>
        </p:txBody>
      </p:sp>
      <p:pic>
        <p:nvPicPr>
          <p:cNvPr id="4" name="Picture 3" descr="001">
            <a:extLst>
              <a:ext uri="{FF2B5EF4-FFF2-40B4-BE49-F238E27FC236}">
                <a16:creationId xmlns:a16="http://schemas.microsoft.com/office/drawing/2014/main" id="{2E22136B-8A90-4A10-AB91-760BD9953CB0}"/>
              </a:ext>
            </a:extLst>
          </p:cNvPr>
          <p:cNvPicPr>
            <a:picLocks noChangeAspect="1"/>
          </p:cNvPicPr>
          <p:nvPr userDrawn="1"/>
        </p:nvPicPr>
        <p:blipFill>
          <a:blip r:embed="rId2"/>
          <a:stretch>
            <a:fillRect/>
          </a:stretch>
        </p:blipFill>
        <p:spPr>
          <a:xfrm>
            <a:off x="4871555" y="635927"/>
            <a:ext cx="604704" cy="279044"/>
          </a:xfrm>
          <a:prstGeom prst="rect">
            <a:avLst/>
          </a:prstGeom>
          <a:noFill/>
          <a:ln w="9525">
            <a:noFill/>
          </a:ln>
        </p:spPr>
      </p:pic>
      <p:sp>
        <p:nvSpPr>
          <p:cNvPr id="5" name="Rectangle 4">
            <a:extLst>
              <a:ext uri="{FF2B5EF4-FFF2-40B4-BE49-F238E27FC236}">
                <a16:creationId xmlns:a16="http://schemas.microsoft.com/office/drawing/2014/main" id="{3A24B79E-9414-49C2-B89A-023E54B4DDB8}"/>
              </a:ext>
            </a:extLst>
          </p:cNvPr>
          <p:cNvSpPr/>
          <p:nvPr userDrawn="1"/>
        </p:nvSpPr>
        <p:spPr>
          <a:xfrm>
            <a:off x="1" y="1"/>
            <a:ext cx="4667251" cy="6858000"/>
          </a:xfrm>
          <a:prstGeom prst="rect">
            <a:avLst/>
          </a:prstGeom>
          <a:solidFill>
            <a:srgbClr val="005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154" strike="noStrike" noProof="1">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6098B241-A5CE-4FD6-A915-2B8B03DCEA35}"/>
              </a:ext>
            </a:extLst>
          </p:cNvPr>
          <p:cNvSpPr>
            <a:spLocks noGrp="1"/>
          </p:cNvSpPr>
          <p:nvPr>
            <p:ph type="body" sz="quarter" idx="11" hasCustomPrompt="1"/>
          </p:nvPr>
        </p:nvSpPr>
        <p:spPr>
          <a:xfrm>
            <a:off x="5553075" y="1469178"/>
            <a:ext cx="6007100" cy="4953000"/>
          </a:xfrm>
          <a:prstGeom prst="rect">
            <a:avLst/>
          </a:prstGeom>
        </p:spPr>
        <p:txBody>
          <a:bodyPr>
            <a:noAutofit/>
          </a:bodyPr>
          <a:lstStyle>
            <a:lvl1pPr>
              <a:spcBef>
                <a:spcPts val="1600"/>
              </a:spcBef>
              <a:defRPr>
                <a:solidFill>
                  <a:schemeClr val="accent5"/>
                </a:solidFill>
              </a:defRPr>
            </a:lvl1pPr>
          </a:lstStyle>
          <a:p>
            <a:pPr lvl="0"/>
            <a:r>
              <a:rPr lang="en-US"/>
              <a:t>Section Title 1</a:t>
            </a:r>
          </a:p>
          <a:p>
            <a:pPr lvl="0"/>
            <a:r>
              <a:rPr lang="en-US"/>
              <a:t>Section Title 2</a:t>
            </a:r>
          </a:p>
          <a:p>
            <a:pPr lvl="0"/>
            <a:r>
              <a:rPr lang="en-US"/>
              <a:t>Section Title 3</a:t>
            </a:r>
          </a:p>
          <a:p>
            <a:pPr lvl="0"/>
            <a:r>
              <a:rPr lang="en-US"/>
              <a:t>Section Title 4</a:t>
            </a:r>
          </a:p>
          <a:p>
            <a:pPr lvl="0"/>
            <a:r>
              <a:rPr lang="en-US"/>
              <a:t>Section Title 5</a:t>
            </a:r>
          </a:p>
          <a:p>
            <a:pPr lvl="0"/>
            <a:endParaRPr lang="en-US"/>
          </a:p>
        </p:txBody>
      </p:sp>
      <p:sp>
        <p:nvSpPr>
          <p:cNvPr id="12" name="Text Placeholder 19">
            <a:extLst>
              <a:ext uri="{FF2B5EF4-FFF2-40B4-BE49-F238E27FC236}">
                <a16:creationId xmlns:a16="http://schemas.microsoft.com/office/drawing/2014/main" id="{8970BD74-01A3-49E8-982B-E8C90663083F}"/>
              </a:ext>
            </a:extLst>
          </p:cNvPr>
          <p:cNvSpPr>
            <a:spLocks noGrp="1"/>
          </p:cNvSpPr>
          <p:nvPr>
            <p:ph type="body" sz="quarter" idx="15" hasCustomPrompt="1"/>
          </p:nvPr>
        </p:nvSpPr>
        <p:spPr>
          <a:xfrm>
            <a:off x="857246" y="10987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1 name</a:t>
            </a:r>
          </a:p>
        </p:txBody>
      </p:sp>
      <p:sp>
        <p:nvSpPr>
          <p:cNvPr id="13" name="Text Placeholder 22">
            <a:extLst>
              <a:ext uri="{FF2B5EF4-FFF2-40B4-BE49-F238E27FC236}">
                <a16:creationId xmlns:a16="http://schemas.microsoft.com/office/drawing/2014/main" id="{C6D27772-3D6C-47A6-9ACF-76426080992D}"/>
              </a:ext>
            </a:extLst>
          </p:cNvPr>
          <p:cNvSpPr>
            <a:spLocks noGrp="1"/>
          </p:cNvSpPr>
          <p:nvPr>
            <p:ph type="body" sz="quarter" idx="16" hasCustomPrompt="1"/>
          </p:nvPr>
        </p:nvSpPr>
        <p:spPr>
          <a:xfrm>
            <a:off x="857250" y="1659143"/>
            <a:ext cx="3723628" cy="896900"/>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Title, Company Name</a:t>
            </a:r>
          </a:p>
        </p:txBody>
      </p:sp>
      <p:sp>
        <p:nvSpPr>
          <p:cNvPr id="14" name="Text Placeholder 19">
            <a:extLst>
              <a:ext uri="{FF2B5EF4-FFF2-40B4-BE49-F238E27FC236}">
                <a16:creationId xmlns:a16="http://schemas.microsoft.com/office/drawing/2014/main" id="{8AB36E1C-ABFA-42E0-A927-D18C580F2EB9}"/>
              </a:ext>
            </a:extLst>
          </p:cNvPr>
          <p:cNvSpPr>
            <a:spLocks noGrp="1"/>
          </p:cNvSpPr>
          <p:nvPr>
            <p:ph type="body" sz="quarter" idx="26" hasCustomPrompt="1"/>
          </p:nvPr>
        </p:nvSpPr>
        <p:spPr>
          <a:xfrm>
            <a:off x="857246" y="2737126"/>
            <a:ext cx="3723627"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2 name</a:t>
            </a:r>
          </a:p>
        </p:txBody>
      </p:sp>
      <p:sp>
        <p:nvSpPr>
          <p:cNvPr id="15" name="Text Placeholder 22">
            <a:extLst>
              <a:ext uri="{FF2B5EF4-FFF2-40B4-BE49-F238E27FC236}">
                <a16:creationId xmlns:a16="http://schemas.microsoft.com/office/drawing/2014/main" id="{1D7DA1AB-C8AC-498D-B708-B4845A309B92}"/>
              </a:ext>
            </a:extLst>
          </p:cNvPr>
          <p:cNvSpPr>
            <a:spLocks noGrp="1"/>
          </p:cNvSpPr>
          <p:nvPr>
            <p:ph type="body" sz="quarter" idx="27" hasCustomPrompt="1"/>
          </p:nvPr>
        </p:nvSpPr>
        <p:spPr>
          <a:xfrm>
            <a:off x="857251" y="3297543"/>
            <a:ext cx="3723623" cy="929567"/>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Title, Company Name</a:t>
            </a:r>
          </a:p>
        </p:txBody>
      </p:sp>
      <p:sp>
        <p:nvSpPr>
          <p:cNvPr id="16" name="Text Placeholder 19">
            <a:extLst>
              <a:ext uri="{FF2B5EF4-FFF2-40B4-BE49-F238E27FC236}">
                <a16:creationId xmlns:a16="http://schemas.microsoft.com/office/drawing/2014/main" id="{7B5A69F9-AE5E-407E-B041-F9DF52395559}"/>
              </a:ext>
            </a:extLst>
          </p:cNvPr>
          <p:cNvSpPr>
            <a:spLocks noGrp="1"/>
          </p:cNvSpPr>
          <p:nvPr>
            <p:ph type="body" sz="quarter" idx="28" hasCustomPrompt="1"/>
          </p:nvPr>
        </p:nvSpPr>
        <p:spPr>
          <a:xfrm>
            <a:off x="857248" y="4375528"/>
            <a:ext cx="3723621" cy="601323"/>
          </a:xfrm>
          <a:prstGeom prst="rect">
            <a:avLst/>
          </a:prstGeom>
        </p:spPr>
        <p:txBody>
          <a:bodyPr anchor="b">
            <a:noAutofit/>
          </a:bodyPr>
          <a:lstStyle>
            <a:lvl1pPr marL="0" indent="0">
              <a:buNone/>
              <a:defRPr sz="1600" b="1" i="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3 name</a:t>
            </a:r>
          </a:p>
        </p:txBody>
      </p:sp>
      <p:sp>
        <p:nvSpPr>
          <p:cNvPr id="17" name="Text Placeholder 22">
            <a:extLst>
              <a:ext uri="{FF2B5EF4-FFF2-40B4-BE49-F238E27FC236}">
                <a16:creationId xmlns:a16="http://schemas.microsoft.com/office/drawing/2014/main" id="{FF70F0D3-3380-4949-85AA-140B7C6BFA9C}"/>
              </a:ext>
            </a:extLst>
          </p:cNvPr>
          <p:cNvSpPr>
            <a:spLocks noGrp="1"/>
          </p:cNvSpPr>
          <p:nvPr>
            <p:ph type="body" sz="quarter" idx="29" hasCustomPrompt="1"/>
          </p:nvPr>
        </p:nvSpPr>
        <p:spPr>
          <a:xfrm>
            <a:off x="857253" y="4935945"/>
            <a:ext cx="3723617" cy="868005"/>
          </a:xfrm>
          <a:prstGeom prst="rect">
            <a:avLst/>
          </a:prstGeom>
        </p:spPr>
        <p:txBody>
          <a:bodyPr>
            <a:noAutofit/>
          </a:bodyPr>
          <a:lstStyle>
            <a:lvl1pPr marL="0" indent="0">
              <a:lnSpc>
                <a:spcPct val="100000"/>
              </a:lnSpc>
              <a:spcBef>
                <a:spcPts val="0"/>
              </a:spcBef>
              <a:buNone/>
              <a:defRPr lang="en-US" sz="1300" b="0" i="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buNone/>
              <a:defRPr lang="en-US" b="0" i="0" dirty="0" smtClean="0">
                <a:solidFill>
                  <a:schemeClr val="bg1"/>
                </a:solidFill>
                <a:latin typeface="TT Norms" charset="0"/>
                <a:ea typeface="TT Norms" charset="0"/>
                <a:cs typeface="TT Norms" charset="0"/>
              </a:defRPr>
            </a:lvl2pPr>
            <a:lvl3pPr marL="822928" indent="0">
              <a:buNone/>
              <a:defRPr lang="en-US" b="0" i="0" dirty="0" smtClean="0">
                <a:solidFill>
                  <a:schemeClr val="bg1"/>
                </a:solidFill>
                <a:latin typeface="TT Norms" charset="0"/>
                <a:ea typeface="TT Norms" charset="0"/>
                <a:cs typeface="TT Norms" charset="0"/>
              </a:defRPr>
            </a:lvl3pPr>
            <a:lvl4pPr marL="1234391" indent="0">
              <a:buNone/>
              <a:defRPr lang="en-US" b="0" i="0" dirty="0" smtClean="0">
                <a:solidFill>
                  <a:schemeClr val="bg1"/>
                </a:solidFill>
                <a:latin typeface="TT Norms" charset="0"/>
                <a:ea typeface="TT Norms" charset="0"/>
                <a:cs typeface="TT Norms" charset="0"/>
              </a:defRPr>
            </a:lvl4pPr>
            <a:lvl5pPr marL="1645854" indent="0">
              <a:buNone/>
              <a:defRPr lang="en-US" b="0" i="0" dirty="0">
                <a:solidFill>
                  <a:schemeClr val="bg1"/>
                </a:solidFill>
                <a:latin typeface="TT Norms" charset="0"/>
                <a:ea typeface="TT Norms" charset="0"/>
                <a:cs typeface="TT Norms" charset="0"/>
              </a:defRPr>
            </a:lvl5pPr>
          </a:lstStyle>
          <a:p>
            <a:pPr lvl="0"/>
            <a:r>
              <a:rPr lang="en-US"/>
              <a:t>Title, Company Name</a:t>
            </a:r>
          </a:p>
        </p:txBody>
      </p:sp>
      <p:cxnSp>
        <p:nvCxnSpPr>
          <p:cNvPr id="20" name="Straight Connector 19">
            <a:extLst>
              <a:ext uri="{FF2B5EF4-FFF2-40B4-BE49-F238E27FC236}">
                <a16:creationId xmlns:a16="http://schemas.microsoft.com/office/drawing/2014/main" id="{FB0618FF-5211-4F05-88DD-B1D279179D6F}"/>
              </a:ext>
            </a:extLst>
          </p:cNvPr>
          <p:cNvCxnSpPr>
            <a:cxnSpLocks/>
          </p:cNvCxnSpPr>
          <p:nvPr userDrawn="1"/>
        </p:nvCxnSpPr>
        <p:spPr>
          <a:xfrm>
            <a:off x="4667252" y="-45720"/>
            <a:ext cx="0" cy="694944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36271"/>
      </p:ext>
    </p:extLst>
  </p:cSld>
  <p:clrMapOvr>
    <a:masterClrMapping/>
  </p:clrMapOvr>
  <p:extLst>
    <p:ext uri="{DCECCB84-F9BA-43D5-87BE-67443E8EF086}">
      <p15:sldGuideLst xmlns:p15="http://schemas.microsoft.com/office/powerpoint/2012/main">
        <p15:guide id="1" orient="horz" pos="2424">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5A8A-38E1-4A56-A8B7-68010049677A}"/>
              </a:ext>
            </a:extLst>
          </p:cNvPr>
          <p:cNvSpPr>
            <a:spLocks noGrp="1"/>
          </p:cNvSpPr>
          <p:nvPr>
            <p:ph type="title" hasCustomPrompt="1"/>
          </p:nvPr>
        </p:nvSpPr>
        <p:spPr>
          <a:xfrm>
            <a:off x="838200" y="594795"/>
            <a:ext cx="10826152" cy="965648"/>
          </a:xfrm>
        </p:spPr>
        <p:txBody>
          <a:bodyPr>
            <a:noAutofit/>
          </a:bodyPr>
          <a:lstStyle>
            <a:lvl1pPr>
              <a:defRPr/>
            </a:lvl1pPr>
          </a:lstStyle>
          <a:p>
            <a:r>
              <a:rPr lang="en-US"/>
              <a:t>Click to edit title</a:t>
            </a:r>
          </a:p>
        </p:txBody>
      </p:sp>
      <p:sp>
        <p:nvSpPr>
          <p:cNvPr id="7" name="Text Placeholder 19">
            <a:extLst>
              <a:ext uri="{FF2B5EF4-FFF2-40B4-BE49-F238E27FC236}">
                <a16:creationId xmlns:a16="http://schemas.microsoft.com/office/drawing/2014/main" id="{35EA6525-2BF1-4E56-A25F-0E12B08A57D5}"/>
              </a:ext>
            </a:extLst>
          </p:cNvPr>
          <p:cNvSpPr>
            <a:spLocks noGrp="1"/>
          </p:cNvSpPr>
          <p:nvPr>
            <p:ph type="body" sz="quarter" idx="15" hasCustomPrompt="1"/>
          </p:nvPr>
        </p:nvSpPr>
        <p:spPr>
          <a:xfrm>
            <a:off x="835389" y="171976"/>
            <a:ext cx="10826152" cy="413766"/>
          </a:xfrm>
          <a:prstGeom prst="rect">
            <a:avLst/>
          </a:prstGeom>
        </p:spPr>
        <p:txBody>
          <a:bodyPr anchor="b">
            <a:noAutofit/>
          </a:bodyPr>
          <a:lstStyle>
            <a:lvl1pPr marL="0" inden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914400" rtl="0" eaLnBrk="1" latinLnBrk="0" hangingPunct="1">
              <a:lnSpc>
                <a:spcPct val="110000"/>
              </a:lnSpc>
              <a:spcBef>
                <a:spcPts val="1200"/>
              </a:spcBef>
              <a:buClr>
                <a:schemeClr val="accent4"/>
              </a:buClr>
              <a:buFont typeface="Arial" panose="020B0604020202020204" pitchFamily="34" charset="0"/>
              <a:buNone/>
            </a:pPr>
            <a:r>
              <a:rPr lang="en-US"/>
              <a:t>Section Title</a:t>
            </a:r>
          </a:p>
        </p:txBody>
      </p:sp>
      <p:pic>
        <p:nvPicPr>
          <p:cNvPr id="9" name="Picture 8" descr="001">
            <a:extLst>
              <a:ext uri="{FF2B5EF4-FFF2-40B4-BE49-F238E27FC236}">
                <a16:creationId xmlns:a16="http://schemas.microsoft.com/office/drawing/2014/main" id="{8854C147-EE9E-4FE5-A9AE-F46EF371E17F}"/>
              </a:ext>
            </a:extLst>
          </p:cNvPr>
          <p:cNvPicPr>
            <a:picLocks noChangeAspect="1"/>
          </p:cNvPicPr>
          <p:nvPr userDrawn="1"/>
        </p:nvPicPr>
        <p:blipFill>
          <a:blip r:embed="rId2"/>
          <a:stretch>
            <a:fillRect/>
          </a:stretch>
        </p:blipFill>
        <p:spPr>
          <a:xfrm>
            <a:off x="199155" y="624204"/>
            <a:ext cx="604704" cy="279044"/>
          </a:xfrm>
          <a:prstGeom prst="rect">
            <a:avLst/>
          </a:prstGeom>
          <a:noFill/>
          <a:ln w="9525">
            <a:noFill/>
          </a:ln>
        </p:spPr>
      </p:pic>
    </p:spTree>
    <p:extLst>
      <p:ext uri="{BB962C8B-B14F-4D97-AF65-F5344CB8AC3E}">
        <p14:creationId xmlns:p14="http://schemas.microsoft.com/office/powerpoint/2010/main" val="2884926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A70A-AFB6-4D62-941E-E18DD7402A25}"/>
              </a:ext>
            </a:extLst>
          </p:cNvPr>
          <p:cNvSpPr>
            <a:spLocks noGrp="1"/>
          </p:cNvSpPr>
          <p:nvPr>
            <p:ph type="title"/>
          </p:nvPr>
        </p:nvSpPr>
        <p:spPr>
          <a:xfrm>
            <a:off x="831850" y="2865182"/>
            <a:ext cx="10515600" cy="1074367"/>
          </a:xfrm>
        </p:spPr>
        <p:txBody>
          <a:bodyPr anchor="t">
            <a:noAutofit/>
          </a:bodyPr>
          <a:lstStyle>
            <a:lvl1pPr algn="l" defTabSz="914400" rtl="0" eaLnBrk="1" latinLnBrk="0" hangingPunct="1">
              <a:lnSpc>
                <a:spcPct val="90000"/>
              </a:lnSpc>
              <a:spcBef>
                <a:spcPct val="0"/>
              </a:spcBef>
              <a:buNone/>
              <a:defRPr lang="en-US" sz="3600" b="1" i="0" kern="1200" cap="none" baseline="0" dirty="0" smtClean="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3EF714E-257E-4BEB-AD13-F46F9B9E5EA1}"/>
              </a:ext>
            </a:extLst>
          </p:cNvPr>
          <p:cNvSpPr>
            <a:spLocks noGrp="1"/>
          </p:cNvSpPr>
          <p:nvPr>
            <p:ph type="body" idx="1"/>
          </p:nvPr>
        </p:nvSpPr>
        <p:spPr>
          <a:xfrm>
            <a:off x="831850" y="3993171"/>
            <a:ext cx="10515600" cy="163232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dirty="0" smtClean="0">
                <a:solidFill>
                  <a:schemeClr val="bg2"/>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descr="001">
            <a:extLst>
              <a:ext uri="{FF2B5EF4-FFF2-40B4-BE49-F238E27FC236}">
                <a16:creationId xmlns:a16="http://schemas.microsoft.com/office/drawing/2014/main" id="{702E5079-B8E4-42DA-828A-C59B233094B2}"/>
              </a:ext>
            </a:extLst>
          </p:cNvPr>
          <p:cNvPicPr>
            <a:picLocks noChangeAspect="1"/>
          </p:cNvPicPr>
          <p:nvPr userDrawn="1"/>
        </p:nvPicPr>
        <p:blipFill>
          <a:blip r:embed="rId2"/>
          <a:stretch>
            <a:fillRect/>
          </a:stretch>
        </p:blipFill>
        <p:spPr>
          <a:xfrm>
            <a:off x="199155" y="2952319"/>
            <a:ext cx="604704" cy="279044"/>
          </a:xfrm>
          <a:prstGeom prst="rect">
            <a:avLst/>
          </a:prstGeom>
          <a:noFill/>
          <a:ln w="9525">
            <a:noFill/>
          </a:ln>
        </p:spPr>
      </p:pic>
      <p:pic>
        <p:nvPicPr>
          <p:cNvPr id="8" name="Picture 7">
            <a:extLst>
              <a:ext uri="{FF2B5EF4-FFF2-40B4-BE49-F238E27FC236}">
                <a16:creationId xmlns:a16="http://schemas.microsoft.com/office/drawing/2014/main" id="{458138C4-70A9-48E8-92B9-58CDE7785655}"/>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0211355" y="6466318"/>
            <a:ext cx="904248" cy="169999"/>
          </a:xfrm>
          <a:prstGeom prst="rect">
            <a:avLst/>
          </a:prstGeom>
        </p:spPr>
      </p:pic>
      <p:cxnSp>
        <p:nvCxnSpPr>
          <p:cNvPr id="11" name="Straight Connector 10">
            <a:extLst>
              <a:ext uri="{FF2B5EF4-FFF2-40B4-BE49-F238E27FC236}">
                <a16:creationId xmlns:a16="http://schemas.microsoft.com/office/drawing/2014/main" id="{DDC1BF9C-FCB5-4241-B65D-A24AF6066A4A}"/>
              </a:ext>
            </a:extLst>
          </p:cNvPr>
          <p:cNvCxnSpPr>
            <a:cxnSpLocks/>
          </p:cNvCxnSpPr>
          <p:nvPr userDrawn="1"/>
        </p:nvCxnSpPr>
        <p:spPr>
          <a:xfrm>
            <a:off x="-30480" y="6836893"/>
            <a:ext cx="12252960" cy="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78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PICTURE A">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52CC4-28AE-4695-AEB9-4AB79393B9F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9" y="0"/>
            <a:ext cx="6096000" cy="6858000"/>
          </a:xfrm>
          <a:prstGeom prst="rect">
            <a:avLst/>
          </a:prstGeom>
        </p:spPr>
      </p:pic>
      <p:sp>
        <p:nvSpPr>
          <p:cNvPr id="13" name="Picture Placeholder 2">
            <a:extLst>
              <a:ext uri="{FF2B5EF4-FFF2-40B4-BE49-F238E27FC236}">
                <a16:creationId xmlns:a16="http://schemas.microsoft.com/office/drawing/2014/main" id="{6E870CE0-1FC6-4949-AA5C-6B06341629C4}"/>
              </a:ext>
            </a:extLst>
          </p:cNvPr>
          <p:cNvSpPr>
            <a:spLocks noGrp="1"/>
          </p:cNvSpPr>
          <p:nvPr>
            <p:ph type="pic" sz="quarter" idx="11" hasCustomPrompt="1"/>
          </p:nvPr>
        </p:nvSpPr>
        <p:spPr>
          <a:xfrm>
            <a:off x="6095999" y="0"/>
            <a:ext cx="6096003" cy="6858000"/>
          </a:xfrm>
        </p:spPr>
        <p:txBody>
          <a:bodyPr anchor="ctr">
            <a:normAutofit/>
          </a:bodyPr>
          <a:lstStyle>
            <a:lvl1pPr marL="45720" indent="0" algn="ctr">
              <a:lnSpc>
                <a:spcPct val="100000"/>
              </a:lnSpc>
              <a:spcBef>
                <a:spcPts val="0"/>
              </a:spcBef>
              <a:buNone/>
              <a:defRPr sz="1800">
                <a:solidFill>
                  <a:schemeClr val="bg2"/>
                </a:solidFill>
              </a:defRPr>
            </a:lvl1pPr>
          </a:lstStyle>
          <a:p>
            <a:r>
              <a:rPr lang="en-US"/>
              <a:t>Click to insert picture or</a:t>
            </a:r>
            <a:br>
              <a:rPr lang="en-US"/>
            </a:br>
            <a:r>
              <a:rPr lang="en-US"/>
              <a:t>delete this placeholder to </a:t>
            </a:r>
            <a:br>
              <a:rPr lang="en-US"/>
            </a:br>
            <a:r>
              <a:rPr lang="en-US"/>
              <a:t>use photo underneath</a:t>
            </a:r>
          </a:p>
        </p:txBody>
      </p:sp>
      <p:sp>
        <p:nvSpPr>
          <p:cNvPr id="11" name="Title 1">
            <a:extLst>
              <a:ext uri="{FF2B5EF4-FFF2-40B4-BE49-F238E27FC236}">
                <a16:creationId xmlns:a16="http://schemas.microsoft.com/office/drawing/2014/main" id="{72108873-BEEA-4DC6-BA3A-5084696BF13B}"/>
              </a:ext>
            </a:extLst>
          </p:cNvPr>
          <p:cNvSpPr>
            <a:spLocks noGrp="1"/>
          </p:cNvSpPr>
          <p:nvPr>
            <p:ph type="title"/>
          </p:nvPr>
        </p:nvSpPr>
        <p:spPr>
          <a:xfrm>
            <a:off x="831850" y="2354632"/>
            <a:ext cx="5159375" cy="1074367"/>
          </a:xfrm>
        </p:spPr>
        <p:txBody>
          <a:bodyPr anchor="t">
            <a:noAutofit/>
          </a:bodyPr>
          <a:lstStyle>
            <a:lvl1pPr algn="l" defTabSz="914400" rtl="0" eaLnBrk="1" latinLnBrk="0" hangingPunct="1">
              <a:lnSpc>
                <a:spcPct val="90000"/>
              </a:lnSpc>
              <a:spcBef>
                <a:spcPct val="0"/>
              </a:spcBef>
              <a:buNone/>
              <a:defRPr lang="en-US" sz="3000" b="1" i="0" kern="1200" cap="none" baseline="0" dirty="0" smtClean="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89BD5EDF-4D3B-4801-AB65-55F621D21D56}"/>
              </a:ext>
            </a:extLst>
          </p:cNvPr>
          <p:cNvSpPr>
            <a:spLocks noGrp="1"/>
          </p:cNvSpPr>
          <p:nvPr>
            <p:ph type="body" idx="1"/>
          </p:nvPr>
        </p:nvSpPr>
        <p:spPr>
          <a:xfrm>
            <a:off x="831850" y="3491301"/>
            <a:ext cx="5159375" cy="1632320"/>
          </a:xfrm>
          <a:prstGeom prst="rect">
            <a:avLst/>
          </a:prstGeom>
        </p:spPr>
        <p:txBody>
          <a:bodyPr>
            <a:noAutofit/>
          </a:bodyPr>
          <a:lstStyle>
            <a:lvl1pPr marL="0" indent="0" algn="l" defTabSz="914400" rtl="0" eaLnBrk="1" latinLnBrk="0" hangingPunct="1">
              <a:lnSpc>
                <a:spcPct val="100000"/>
              </a:lnSpc>
              <a:spcBef>
                <a:spcPts val="1000"/>
              </a:spcBef>
              <a:buFont typeface="Arial" panose="020B0604020202020204" pitchFamily="34" charset="0"/>
              <a:buNone/>
              <a:defRPr lang="en-US" sz="2400" b="0" i="0" kern="1200" baseline="0" dirty="0" smtClean="0">
                <a:solidFill>
                  <a:schemeClr val="accent5"/>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Picture 9" descr="001">
            <a:extLst>
              <a:ext uri="{FF2B5EF4-FFF2-40B4-BE49-F238E27FC236}">
                <a16:creationId xmlns:a16="http://schemas.microsoft.com/office/drawing/2014/main" id="{07A49C65-E387-456F-9F3E-B862B2B18460}"/>
              </a:ext>
            </a:extLst>
          </p:cNvPr>
          <p:cNvPicPr>
            <a:picLocks noChangeAspect="1"/>
          </p:cNvPicPr>
          <p:nvPr userDrawn="1"/>
        </p:nvPicPr>
        <p:blipFill>
          <a:blip r:embed="rId3"/>
          <a:stretch>
            <a:fillRect/>
          </a:stretch>
        </p:blipFill>
        <p:spPr>
          <a:xfrm>
            <a:off x="199155" y="2415136"/>
            <a:ext cx="604704" cy="279044"/>
          </a:xfrm>
          <a:prstGeom prst="rect">
            <a:avLst/>
          </a:prstGeom>
          <a:noFill/>
          <a:ln w="9525">
            <a:noFill/>
          </a:ln>
        </p:spPr>
      </p:pic>
      <p:cxnSp>
        <p:nvCxnSpPr>
          <p:cNvPr id="9" name="Straight Connector 8">
            <a:extLst>
              <a:ext uri="{FF2B5EF4-FFF2-40B4-BE49-F238E27FC236}">
                <a16:creationId xmlns:a16="http://schemas.microsoft.com/office/drawing/2014/main" id="{EF66A0DB-53E7-45B3-9C30-E8314C47AFBF}"/>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A3DB296-486C-47EE-89D4-427070E81E09}"/>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5" name="TextBox 14">
            <a:extLst>
              <a:ext uri="{FF2B5EF4-FFF2-40B4-BE49-F238E27FC236}">
                <a16:creationId xmlns:a16="http://schemas.microsoft.com/office/drawing/2014/main" id="{F3FEF039-9911-4370-837F-679D142C77DB}"/>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kern="1200" smtClean="0">
                <a:solidFill>
                  <a:schemeClr val="bg2">
                    <a:lumMod val="8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kern="1200">
              <a:solidFill>
                <a:schemeClr val="bg2">
                  <a:lumMod val="85000"/>
                </a:schemeClr>
              </a:solidFill>
              <a:latin typeface="Arial" panose="020B0604020202020204" pitchFamily="34" charset="0"/>
              <a:ea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55552310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A8321-946B-449C-A2C3-E94FB2FAFEF3}"/>
              </a:ext>
            </a:extLst>
          </p:cNvPr>
          <p:cNvSpPr>
            <a:spLocks noGrp="1"/>
          </p:cNvSpPr>
          <p:nvPr>
            <p:ph type="title"/>
          </p:nvPr>
        </p:nvSpPr>
        <p:spPr>
          <a:xfrm>
            <a:off x="838200" y="594795"/>
            <a:ext cx="10826152" cy="808067"/>
          </a:xfrm>
          <a:prstGeom prst="rect">
            <a:avLst/>
          </a:prstGeom>
        </p:spPr>
        <p:txBody>
          <a:bodyPr vert="horz" lIns="91440" tIns="45720" rIns="91440" bIns="45720" rtlCol="0" anchor="t">
            <a:normAutofit/>
          </a:bodyPr>
          <a:lstStyle/>
          <a:p>
            <a:pPr lvl="0"/>
            <a:r>
              <a:rPr lang="en-US"/>
              <a:t>Click to edit Master title</a:t>
            </a:r>
          </a:p>
        </p:txBody>
      </p:sp>
      <p:cxnSp>
        <p:nvCxnSpPr>
          <p:cNvPr id="14" name="Straight Connector 13">
            <a:extLst>
              <a:ext uri="{FF2B5EF4-FFF2-40B4-BE49-F238E27FC236}">
                <a16:creationId xmlns:a16="http://schemas.microsoft.com/office/drawing/2014/main" id="{10B2BCA6-5BFC-45A7-B1CB-74361C7F5713}"/>
              </a:ext>
            </a:extLst>
          </p:cNvPr>
          <p:cNvCxnSpPr>
            <a:cxnSpLocks/>
          </p:cNvCxnSpPr>
          <p:nvPr userDrawn="1"/>
        </p:nvCxnSpPr>
        <p:spPr>
          <a:xfrm>
            <a:off x="11259516" y="6457265"/>
            <a:ext cx="0" cy="169998"/>
          </a:xfrm>
          <a:prstGeom prst="line">
            <a:avLst/>
          </a:prstGeom>
          <a:ln w="12700">
            <a:solidFill>
              <a:srgbClr val="FFC600"/>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189C70A5-A351-4E55-9B45-FB93EAF04ED2}"/>
              </a:ext>
            </a:extLst>
          </p:cNvPr>
          <p:cNvSpPr>
            <a:spLocks noGrp="1"/>
          </p:cNvSpPr>
          <p:nvPr>
            <p:ph type="body" idx="1"/>
          </p:nvPr>
        </p:nvSpPr>
        <p:spPr>
          <a:xfrm>
            <a:off x="838200" y="1519998"/>
            <a:ext cx="11101552" cy="48221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A1E1628-F0EA-4AF1-8737-07E257D2B9B2}"/>
              </a:ext>
            </a:extLst>
          </p:cNvPr>
          <p:cNvPicPr>
            <a:picLocks noChangeAspect="1"/>
          </p:cNvPicPr>
          <p:nvPr userDrawn="1"/>
        </p:nvPicPr>
        <p:blipFill>
          <a:blip r:embed="rId72">
            <a:extLst>
              <a:ext uri="{28A0092B-C50C-407E-A947-70E740481C1C}">
                <a14:useLocalDpi xmlns:a14="http://schemas.microsoft.com/office/drawing/2010/main" val="0"/>
              </a:ext>
            </a:extLst>
          </a:blip>
          <a:stretch>
            <a:fillRect/>
          </a:stretch>
        </p:blipFill>
        <p:spPr>
          <a:xfrm>
            <a:off x="10211355" y="6457265"/>
            <a:ext cx="904248" cy="169999"/>
          </a:xfrm>
          <a:prstGeom prst="rect">
            <a:avLst/>
          </a:prstGeom>
        </p:spPr>
      </p:pic>
      <p:sp>
        <p:nvSpPr>
          <p:cNvPr id="12" name="TextBox 11">
            <a:extLst>
              <a:ext uri="{FF2B5EF4-FFF2-40B4-BE49-F238E27FC236}">
                <a16:creationId xmlns:a16="http://schemas.microsoft.com/office/drawing/2014/main" id="{648D7243-9111-40C9-8B74-52B179010434}"/>
              </a:ext>
            </a:extLst>
          </p:cNvPr>
          <p:cNvSpPr txBox="1"/>
          <p:nvPr userDrawn="1"/>
        </p:nvSpPr>
        <p:spPr>
          <a:xfrm>
            <a:off x="11356796" y="6403233"/>
            <a:ext cx="413923" cy="297517"/>
          </a:xfrm>
          <a:prstGeom prst="rect">
            <a:avLst/>
          </a:prstGeom>
        </p:spPr>
        <p:txBody>
          <a:bodyPr vert="horz" wrap="square" lIns="68562" tIns="34281" rIns="68562" bIns="34281" rtlCol="0" anchor="ctr">
            <a:noAutofit/>
          </a:bodyPr>
          <a:lstStyle/>
          <a:p>
            <a:pPr algn="l" fontAlgn="auto">
              <a:spcBef>
                <a:spcPts val="0"/>
              </a:spcBef>
              <a:spcAft>
                <a:spcPts val="0"/>
              </a:spcAft>
            </a:pPr>
            <a:fld id="{146C3F01-F04B-4E0E-BFE2-4D8477375D43}" type="slidenum">
              <a:rPr lang="en-US" sz="1200" smtClean="0">
                <a:solidFill>
                  <a:schemeClr val="bg2">
                    <a:lumMod val="75000"/>
                  </a:schemeClr>
                </a:solidFill>
                <a:latin typeface="Arial" panose="020B0604020202020204" pitchFamily="34" charset="0"/>
                <a:ea typeface="Lato" panose="020F0502020204030203" pitchFamily="34" charset="0"/>
                <a:cs typeface="Arial" panose="020B0604020202020204" pitchFamily="34" charset="0"/>
              </a:rPr>
              <a:pPr algn="l" fontAlgn="auto">
                <a:spcBef>
                  <a:spcPts val="0"/>
                </a:spcBef>
                <a:spcAft>
                  <a:spcPts val="0"/>
                </a:spcAft>
              </a:pPr>
              <a:t>‹#›</a:t>
            </a:fld>
            <a:endParaRPr lang="en-US" sz="1200">
              <a:solidFill>
                <a:schemeClr val="bg2">
                  <a:lumMod val="75000"/>
                </a:schemeClr>
              </a:solidFill>
              <a:latin typeface="Arial" panose="020B0604020202020204" pitchFamily="34" charset="0"/>
              <a:ea typeface="Lato" panose="020F0502020204030203" pitchFamily="34" charset="0"/>
              <a:cs typeface="Arial" panose="020B0604020202020204" pitchFamily="34" charset="0"/>
            </a:endParaRPr>
          </a:p>
        </p:txBody>
      </p:sp>
      <p:sp>
        <p:nvSpPr>
          <p:cNvPr id="7" name="TextBox 13">
            <a:extLst>
              <a:ext uri="{FF2B5EF4-FFF2-40B4-BE49-F238E27FC236}">
                <a16:creationId xmlns:a16="http://schemas.microsoft.com/office/drawing/2014/main" id="{AABFFD49-FB1E-404B-B215-52AD692D6A4C}"/>
              </a:ext>
            </a:extLst>
          </p:cNvPr>
          <p:cNvSpPr txBox="1"/>
          <p:nvPr userDrawn="1"/>
        </p:nvSpPr>
        <p:spPr>
          <a:xfrm>
            <a:off x="211899" y="6446423"/>
            <a:ext cx="4982515" cy="228600"/>
          </a:xfrm>
          <a:prstGeom prst="rect">
            <a:avLst/>
          </a:prstGeom>
        </p:spPr>
        <p:txBody>
          <a:bodyPr vert="horz" wrap="square"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a:solidFill>
                  <a:schemeClr val="bg2">
                    <a:lumMod val="75000"/>
                  </a:schemeClr>
                </a:solidFill>
                <a:latin typeface="Arial" panose="020B0604020202020204" pitchFamily="34" charset="0"/>
                <a:cs typeface="Arial" panose="020B0604020202020204" pitchFamily="34" charset="0"/>
              </a:rPr>
              <a:t>Proprietary and Confidential © 2021 Kofax. All rights reserved.</a:t>
            </a:r>
          </a:p>
        </p:txBody>
      </p:sp>
    </p:spTree>
    <p:extLst>
      <p:ext uri="{BB962C8B-B14F-4D97-AF65-F5344CB8AC3E}">
        <p14:creationId xmlns:p14="http://schemas.microsoft.com/office/powerpoint/2010/main" val="144147279"/>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29" r:id="rId24"/>
    <p:sldLayoutId id="2147484030" r:id="rId25"/>
    <p:sldLayoutId id="2147484031" r:id="rId26"/>
    <p:sldLayoutId id="2147484032" r:id="rId27"/>
    <p:sldLayoutId id="2147484033" r:id="rId28"/>
    <p:sldLayoutId id="2147484034" r:id="rId29"/>
    <p:sldLayoutId id="2147484035" r:id="rId30"/>
    <p:sldLayoutId id="2147484036" r:id="rId31"/>
    <p:sldLayoutId id="2147484037" r:id="rId32"/>
    <p:sldLayoutId id="2147484038" r:id="rId33"/>
    <p:sldLayoutId id="2147484039" r:id="rId34"/>
    <p:sldLayoutId id="2147484040" r:id="rId35"/>
    <p:sldLayoutId id="2147484041" r:id="rId36"/>
    <p:sldLayoutId id="2147484042" r:id="rId37"/>
    <p:sldLayoutId id="2147484043" r:id="rId38"/>
    <p:sldLayoutId id="2147484044" r:id="rId39"/>
    <p:sldLayoutId id="2147484045" r:id="rId40"/>
    <p:sldLayoutId id="2147484046" r:id="rId41"/>
    <p:sldLayoutId id="2147484047" r:id="rId42"/>
    <p:sldLayoutId id="2147484048" r:id="rId43"/>
    <p:sldLayoutId id="2147484049" r:id="rId44"/>
    <p:sldLayoutId id="2147484050" r:id="rId45"/>
    <p:sldLayoutId id="2147484051" r:id="rId46"/>
    <p:sldLayoutId id="2147484052" r:id="rId47"/>
    <p:sldLayoutId id="2147484053" r:id="rId48"/>
    <p:sldLayoutId id="2147484054" r:id="rId49"/>
    <p:sldLayoutId id="2147484055" r:id="rId50"/>
    <p:sldLayoutId id="2147484056" r:id="rId51"/>
    <p:sldLayoutId id="2147484057" r:id="rId52"/>
    <p:sldLayoutId id="2147484058" r:id="rId53"/>
    <p:sldLayoutId id="2147484059" r:id="rId54"/>
    <p:sldLayoutId id="2147484060" r:id="rId55"/>
    <p:sldLayoutId id="2147484061" r:id="rId56"/>
    <p:sldLayoutId id="2147484062" r:id="rId57"/>
    <p:sldLayoutId id="2147484063" r:id="rId58"/>
    <p:sldLayoutId id="2147484064" r:id="rId59"/>
    <p:sldLayoutId id="2147484065" r:id="rId60"/>
    <p:sldLayoutId id="2147484066" r:id="rId61"/>
    <p:sldLayoutId id="2147484067" r:id="rId62"/>
    <p:sldLayoutId id="2147484068" r:id="rId63"/>
    <p:sldLayoutId id="2147484069" r:id="rId64"/>
    <p:sldLayoutId id="2147484070" r:id="rId65"/>
    <p:sldLayoutId id="2147484071" r:id="rId66"/>
    <p:sldLayoutId id="2147484072" r:id="rId67"/>
    <p:sldLayoutId id="2147484145" r:id="rId68"/>
    <p:sldLayoutId id="2147484216" r:id="rId69"/>
    <p:sldLayoutId id="2147484217" r:id="rId70"/>
  </p:sldLayoutIdLst>
  <p:hf hdr="0" ftr="0" dt="0"/>
  <p:txStyles>
    <p:titleStyle>
      <a:lvl1pPr algn="l" defTabSz="914400" rtl="0" eaLnBrk="1" latinLnBrk="0" hangingPunct="1">
        <a:lnSpc>
          <a:spcPct val="90000"/>
        </a:lnSpc>
        <a:spcBef>
          <a:spcPct val="0"/>
        </a:spcBef>
        <a:buNone/>
        <a:defRPr lang="en-US" sz="2600" b="1" i="0" kern="1200" cap="none" baseline="0" dirty="0" smtClean="0">
          <a:solidFill>
            <a:schemeClr val="tx2"/>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svg"/><Relationship Id="rId2" Type="http://schemas.openxmlformats.org/officeDocument/2006/relationships/notesSlide" Target="../notesSlides/notesSlide7.xml"/><Relationship Id="rId1" Type="http://schemas.openxmlformats.org/officeDocument/2006/relationships/slideLayout" Target="../slideLayouts/slideLayout68.xml"/><Relationship Id="rId6" Type="http://schemas.openxmlformats.org/officeDocument/2006/relationships/image" Target="../media/image303.png"/><Relationship Id="rId5" Type="http://schemas.openxmlformats.org/officeDocument/2006/relationships/image" Target="../media/image302.svg"/><Relationship Id="rId4" Type="http://schemas.openxmlformats.org/officeDocument/2006/relationships/image" Target="../media/image301.png"/><Relationship Id="rId9" Type="http://schemas.openxmlformats.org/officeDocument/2006/relationships/image" Target="../media/image306.png"/></Relationships>
</file>

<file path=ppt/slides/_rels/slide11.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310.png"/><Relationship Id="rId11" Type="http://schemas.openxmlformats.org/officeDocument/2006/relationships/image" Target="../media/image315.png"/><Relationship Id="rId5" Type="http://schemas.openxmlformats.org/officeDocument/2006/relationships/image" Target="../media/image309.png"/><Relationship Id="rId10" Type="http://schemas.openxmlformats.org/officeDocument/2006/relationships/image" Target="../media/image314.png"/><Relationship Id="rId4" Type="http://schemas.openxmlformats.org/officeDocument/2006/relationships/image" Target="../media/image308.png"/><Relationship Id="rId9" Type="http://schemas.openxmlformats.org/officeDocument/2006/relationships/image" Target="../media/image3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321.svg"/><Relationship Id="rId13" Type="http://schemas.openxmlformats.org/officeDocument/2006/relationships/image" Target="../media/image326.png"/><Relationship Id="rId3" Type="http://schemas.openxmlformats.org/officeDocument/2006/relationships/image" Target="../media/image316.png"/><Relationship Id="rId7" Type="http://schemas.openxmlformats.org/officeDocument/2006/relationships/image" Target="../media/image320.png"/><Relationship Id="rId12" Type="http://schemas.openxmlformats.org/officeDocument/2006/relationships/image" Target="../media/image325.svg"/><Relationship Id="rId2" Type="http://schemas.openxmlformats.org/officeDocument/2006/relationships/notesSlide" Target="../notesSlides/notesSlide9.xml"/><Relationship Id="rId1" Type="http://schemas.openxmlformats.org/officeDocument/2006/relationships/slideLayout" Target="../slideLayouts/slideLayout69.xml"/><Relationship Id="rId6" Type="http://schemas.openxmlformats.org/officeDocument/2006/relationships/image" Target="../media/image319.svg"/><Relationship Id="rId11" Type="http://schemas.openxmlformats.org/officeDocument/2006/relationships/image" Target="../media/image324.png"/><Relationship Id="rId5" Type="http://schemas.openxmlformats.org/officeDocument/2006/relationships/image" Target="../media/image318.png"/><Relationship Id="rId15" Type="http://schemas.openxmlformats.org/officeDocument/2006/relationships/image" Target="../media/image328.png"/><Relationship Id="rId10" Type="http://schemas.openxmlformats.org/officeDocument/2006/relationships/image" Target="../media/image323.svg"/><Relationship Id="rId4" Type="http://schemas.openxmlformats.org/officeDocument/2006/relationships/image" Target="../media/image317.svg"/><Relationship Id="rId9" Type="http://schemas.openxmlformats.org/officeDocument/2006/relationships/image" Target="../media/image322.png"/><Relationship Id="rId14" Type="http://schemas.openxmlformats.org/officeDocument/2006/relationships/image" Target="../media/image327.svg"/></Relationships>
</file>

<file path=ppt/slides/_rels/slide1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notesSlide" Target="../notesSlides/notesSlide11.xml"/><Relationship Id="rId1" Type="http://schemas.openxmlformats.org/officeDocument/2006/relationships/slideLayout" Target="../slideLayouts/slideLayout69.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2.xml"/><Relationship Id="rId1" Type="http://schemas.openxmlformats.org/officeDocument/2006/relationships/slideLayout" Target="../slideLayouts/slideLayout69.xml"/><Relationship Id="rId4" Type="http://schemas.openxmlformats.org/officeDocument/2006/relationships/image" Target="../media/image336.png"/></Relationships>
</file>

<file path=ppt/slides/_rels/slide1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13.xml"/><Relationship Id="rId1" Type="http://schemas.openxmlformats.org/officeDocument/2006/relationships/slideLayout" Target="../slideLayouts/slideLayout69.xml"/><Relationship Id="rId4" Type="http://schemas.openxmlformats.org/officeDocument/2006/relationships/image" Target="../media/image338.png"/></Relationships>
</file>

<file path=ppt/slides/_rels/slide19.xml.rels><?xml version="1.0" encoding="UTF-8" standalone="yes"?>
<Relationships xmlns="http://schemas.openxmlformats.org/package/2006/relationships"><Relationship Id="rId3" Type="http://schemas.openxmlformats.org/officeDocument/2006/relationships/image" Target="../media/image339.jpeg"/><Relationship Id="rId2" Type="http://schemas.openxmlformats.org/officeDocument/2006/relationships/notesSlide" Target="../notesSlides/notesSlide14.xml"/><Relationship Id="rId1" Type="http://schemas.openxmlformats.org/officeDocument/2006/relationships/slideLayout" Target="../slideLayouts/slideLayout69.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92.jpeg"/><Relationship Id="rId4" Type="http://schemas.openxmlformats.org/officeDocument/2006/relationships/image" Target="../media/image291.jpeg"/></Relationships>
</file>

<file path=ppt/slides/_rels/slide2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6.xml"/><Relationship Id="rId1" Type="http://schemas.openxmlformats.org/officeDocument/2006/relationships/slideLayout" Target="../slideLayouts/slideLayout69.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45.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6.png"/><Relationship Id="rId1" Type="http://schemas.openxmlformats.org/officeDocument/2006/relationships/slideLayout" Target="../slideLayouts/slideLayout38.xml"/><Relationship Id="rId4" Type="http://schemas.openxmlformats.org/officeDocument/2006/relationships/image" Target="../media/image29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0.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356.png"/><Relationship Id="rId18" Type="http://schemas.openxmlformats.org/officeDocument/2006/relationships/image" Target="../media/image361.tiff"/><Relationship Id="rId26" Type="http://schemas.openxmlformats.org/officeDocument/2006/relationships/image" Target="../media/image1.png"/><Relationship Id="rId3" Type="http://schemas.openxmlformats.org/officeDocument/2006/relationships/notesSlide" Target="../notesSlides/notesSlide20.xml"/><Relationship Id="rId21" Type="http://schemas.openxmlformats.org/officeDocument/2006/relationships/image" Target="../media/image364.png"/><Relationship Id="rId7" Type="http://schemas.openxmlformats.org/officeDocument/2006/relationships/image" Target="../media/image350.tiff"/><Relationship Id="rId12" Type="http://schemas.openxmlformats.org/officeDocument/2006/relationships/image" Target="../media/image355.tiff"/><Relationship Id="rId17" Type="http://schemas.openxmlformats.org/officeDocument/2006/relationships/image" Target="../media/image360.tiff"/><Relationship Id="rId25" Type="http://schemas.openxmlformats.org/officeDocument/2006/relationships/image" Target="../media/image368.png"/><Relationship Id="rId2" Type="http://schemas.openxmlformats.org/officeDocument/2006/relationships/slideLayout" Target="../slideLayouts/slideLayout69.xml"/><Relationship Id="rId16" Type="http://schemas.openxmlformats.org/officeDocument/2006/relationships/image" Target="../media/image359.tiff"/><Relationship Id="rId20" Type="http://schemas.openxmlformats.org/officeDocument/2006/relationships/image" Target="../media/image363.png"/><Relationship Id="rId1" Type="http://schemas.openxmlformats.org/officeDocument/2006/relationships/tags" Target="../tags/tag5.xml"/><Relationship Id="rId6" Type="http://schemas.openxmlformats.org/officeDocument/2006/relationships/image" Target="../media/image349.tiff"/><Relationship Id="rId11" Type="http://schemas.openxmlformats.org/officeDocument/2006/relationships/image" Target="../media/image354.tiff"/><Relationship Id="rId24" Type="http://schemas.openxmlformats.org/officeDocument/2006/relationships/image" Target="../media/image367.png"/><Relationship Id="rId5" Type="http://schemas.openxmlformats.org/officeDocument/2006/relationships/image" Target="../media/image348.tiff"/><Relationship Id="rId15" Type="http://schemas.openxmlformats.org/officeDocument/2006/relationships/image" Target="../media/image358.tiff"/><Relationship Id="rId23" Type="http://schemas.openxmlformats.org/officeDocument/2006/relationships/image" Target="../media/image366.png"/><Relationship Id="rId10" Type="http://schemas.openxmlformats.org/officeDocument/2006/relationships/image" Target="../media/image353.tiff"/><Relationship Id="rId19" Type="http://schemas.openxmlformats.org/officeDocument/2006/relationships/image" Target="../media/image362.tiff"/><Relationship Id="rId4" Type="http://schemas.openxmlformats.org/officeDocument/2006/relationships/image" Target="../media/image347.tiff"/><Relationship Id="rId9" Type="http://schemas.openxmlformats.org/officeDocument/2006/relationships/image" Target="../media/image352.png"/><Relationship Id="rId14" Type="http://schemas.openxmlformats.org/officeDocument/2006/relationships/image" Target="../media/image357.png"/><Relationship Id="rId22" Type="http://schemas.openxmlformats.org/officeDocument/2006/relationships/image" Target="../media/image365.tiff"/></Relationships>
</file>

<file path=ppt/slides/_rels/slide28.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18" Type="http://schemas.openxmlformats.org/officeDocument/2006/relationships/image" Target="../media/image381.png"/><Relationship Id="rId3" Type="http://schemas.openxmlformats.org/officeDocument/2006/relationships/notesSlide" Target="../notesSlides/notesSlide21.xml"/><Relationship Id="rId7" Type="http://schemas.openxmlformats.org/officeDocument/2006/relationships/image" Target="../media/image370.png"/><Relationship Id="rId12" Type="http://schemas.openxmlformats.org/officeDocument/2006/relationships/image" Target="../media/image375.png"/><Relationship Id="rId17" Type="http://schemas.openxmlformats.org/officeDocument/2006/relationships/image" Target="../media/image380.png"/><Relationship Id="rId2" Type="http://schemas.openxmlformats.org/officeDocument/2006/relationships/slideLayout" Target="../slideLayouts/slideLayout69.xml"/><Relationship Id="rId16" Type="http://schemas.openxmlformats.org/officeDocument/2006/relationships/image" Target="../media/image379.png"/><Relationship Id="rId1" Type="http://schemas.openxmlformats.org/officeDocument/2006/relationships/tags" Target="../tags/tag6.xml"/><Relationship Id="rId6" Type="http://schemas.openxmlformats.org/officeDocument/2006/relationships/image" Target="../media/image369.png"/><Relationship Id="rId11" Type="http://schemas.openxmlformats.org/officeDocument/2006/relationships/image" Target="../media/image374.gif"/><Relationship Id="rId5" Type="http://schemas.openxmlformats.org/officeDocument/2006/relationships/image" Target="../media/image71.png"/><Relationship Id="rId15" Type="http://schemas.openxmlformats.org/officeDocument/2006/relationships/image" Target="../media/image378.png"/><Relationship Id="rId10" Type="http://schemas.openxmlformats.org/officeDocument/2006/relationships/image" Target="../media/image373.png"/><Relationship Id="rId19" Type="http://schemas.openxmlformats.org/officeDocument/2006/relationships/image" Target="../media/image366.png"/><Relationship Id="rId4" Type="http://schemas.openxmlformats.org/officeDocument/2006/relationships/image" Target="../media/image76.png"/><Relationship Id="rId9" Type="http://schemas.openxmlformats.org/officeDocument/2006/relationships/image" Target="../media/image372.png"/><Relationship Id="rId14" Type="http://schemas.openxmlformats.org/officeDocument/2006/relationships/image" Target="../media/image377.png"/></Relationships>
</file>

<file path=ppt/slides/_rels/slide2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294.png"/></Relationships>
</file>

<file path=ppt/slides/_rels/slide30.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23.xml"/><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3" Type="http://schemas.openxmlformats.org/officeDocument/2006/relationships/image" Target="../media/image384.emf"/><Relationship Id="rId2" Type="http://schemas.openxmlformats.org/officeDocument/2006/relationships/image" Target="../media/image383.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8" Type="http://schemas.openxmlformats.org/officeDocument/2006/relationships/hyperlink" Target="https://www.kofax.com/products/rpa/release-highlights" TargetMode="External"/><Relationship Id="rId13" Type="http://schemas.openxmlformats.org/officeDocument/2006/relationships/hyperlink" Target="https://www.kofax.com/products/rpa/rpa-free-trial" TargetMode="External"/><Relationship Id="rId3" Type="http://schemas.openxmlformats.org/officeDocument/2006/relationships/image" Target="../media/image385.png"/><Relationship Id="rId7" Type="http://schemas.openxmlformats.org/officeDocument/2006/relationships/image" Target="../media/image388.png"/><Relationship Id="rId12" Type="http://schemas.openxmlformats.org/officeDocument/2006/relationships/hyperlink" Target="https://github.com/KofaxRPA/RPA-11.2" TargetMode="External"/><Relationship Id="rId2" Type="http://schemas.openxmlformats.org/officeDocument/2006/relationships/notesSlide" Target="../notesSlides/notesSlide24.xml"/><Relationship Id="rId1" Type="http://schemas.openxmlformats.org/officeDocument/2006/relationships/slideLayout" Target="../slideLayouts/slideLayout40.xml"/><Relationship Id="rId6" Type="http://schemas.openxmlformats.org/officeDocument/2006/relationships/image" Target="../media/image387.png"/><Relationship Id="rId11" Type="http://schemas.openxmlformats.org/officeDocument/2006/relationships/hyperlink" Target="https://docshield.kofax.com/RPA/en_US/11.2.0_ea1ydbmwk9/help/rpa_rn/rpa_releasenotes/c_aboutthisrelease.html" TargetMode="External"/><Relationship Id="rId5" Type="http://schemas.openxmlformats.org/officeDocument/2006/relationships/image" Target="../media/image345.png"/><Relationship Id="rId10" Type="http://schemas.openxmlformats.org/officeDocument/2006/relationships/hyperlink" Target="https://docshield.kofax.com/Portal/Products/en_US/RPA/11.2.0_ea1ydbmwk9/RPA.htm" TargetMode="External"/><Relationship Id="rId4" Type="http://schemas.openxmlformats.org/officeDocument/2006/relationships/image" Target="../media/image386.png"/><Relationship Id="rId9" Type="http://schemas.openxmlformats.org/officeDocument/2006/relationships/image" Target="../media/image389.png"/><Relationship Id="rId14" Type="http://schemas.openxmlformats.org/officeDocument/2006/relationships/image" Target="../media/image39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tags" Target="../tags/tag7.xml"/><Relationship Id="rId6" Type="http://schemas.openxmlformats.org/officeDocument/2006/relationships/image" Target="../media/image393.svg"/><Relationship Id="rId5" Type="http://schemas.openxmlformats.org/officeDocument/2006/relationships/image" Target="../media/image392.png"/><Relationship Id="rId4" Type="http://schemas.openxmlformats.org/officeDocument/2006/relationships/image" Target="../media/image39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96.png"/><Relationship Id="rId2" Type="http://schemas.openxmlformats.org/officeDocument/2006/relationships/notesSlide" Target="../notesSlides/notesSlide26.xml"/><Relationship Id="rId1" Type="http://schemas.openxmlformats.org/officeDocument/2006/relationships/slideLayout" Target="../slideLayouts/slideLayout69.xml"/><Relationship Id="rId6" Type="http://schemas.microsoft.com/office/2007/relationships/hdphoto" Target="../media/hdphoto3.wdp"/><Relationship Id="rId5" Type="http://schemas.openxmlformats.org/officeDocument/2006/relationships/image" Target="../media/image395.png"/><Relationship Id="rId4" Type="http://schemas.openxmlformats.org/officeDocument/2006/relationships/image" Target="../media/image394.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9.xml"/><Relationship Id="rId1" Type="http://schemas.openxmlformats.org/officeDocument/2006/relationships/tags" Target="../tags/tag8.xml"/><Relationship Id="rId5" Type="http://schemas.openxmlformats.org/officeDocument/2006/relationships/image" Target="../media/image398.emf"/><Relationship Id="rId4" Type="http://schemas.openxmlformats.org/officeDocument/2006/relationships/image" Target="../media/image397.png"/></Relationships>
</file>

<file path=ppt/slides/_rels/slide39.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404.png"/><Relationship Id="rId3" Type="http://schemas.openxmlformats.org/officeDocument/2006/relationships/image" Target="../media/image399.png"/><Relationship Id="rId7" Type="http://schemas.openxmlformats.org/officeDocument/2006/relationships/image" Target="../media/image363.png"/><Relationship Id="rId12" Type="http://schemas.openxmlformats.org/officeDocument/2006/relationships/image" Target="../media/image403.png"/><Relationship Id="rId2" Type="http://schemas.openxmlformats.org/officeDocument/2006/relationships/image" Target="../media/image360.tiff"/><Relationship Id="rId1" Type="http://schemas.openxmlformats.org/officeDocument/2006/relationships/slideLayout" Target="../slideLayouts/slideLayout69.xml"/><Relationship Id="rId6" Type="http://schemas.openxmlformats.org/officeDocument/2006/relationships/image" Target="../media/image402.png"/><Relationship Id="rId11" Type="http://schemas.openxmlformats.org/officeDocument/2006/relationships/image" Target="../media/image368.png"/><Relationship Id="rId5" Type="http://schemas.openxmlformats.org/officeDocument/2006/relationships/image" Target="../media/image401.png"/><Relationship Id="rId10" Type="http://schemas.openxmlformats.org/officeDocument/2006/relationships/image" Target="../media/image367.png"/><Relationship Id="rId4" Type="http://schemas.openxmlformats.org/officeDocument/2006/relationships/image" Target="../media/image400.png"/><Relationship Id="rId9" Type="http://schemas.openxmlformats.org/officeDocument/2006/relationships/image" Target="../media/image3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48.tiff"/><Relationship Id="rId7" Type="http://schemas.openxmlformats.org/officeDocument/2006/relationships/image" Target="../media/image350.tiff"/><Relationship Id="rId2" Type="http://schemas.openxmlformats.org/officeDocument/2006/relationships/image" Target="../media/image347.tiff"/><Relationship Id="rId1" Type="http://schemas.openxmlformats.org/officeDocument/2006/relationships/slideLayout" Target="../slideLayouts/slideLayout69.xml"/><Relationship Id="rId6" Type="http://schemas.openxmlformats.org/officeDocument/2006/relationships/image" Target="../media/image365.tiff"/><Relationship Id="rId5" Type="http://schemas.microsoft.com/office/2007/relationships/hdphoto" Target="../media/hdphoto4.wdp"/><Relationship Id="rId10" Type="http://schemas.openxmlformats.org/officeDocument/2006/relationships/image" Target="../media/image406.png"/><Relationship Id="rId4" Type="http://schemas.openxmlformats.org/officeDocument/2006/relationships/image" Target="../media/image405.png"/><Relationship Id="rId9" Type="http://schemas.openxmlformats.org/officeDocument/2006/relationships/image" Target="../media/image352.png"/></Relationships>
</file>

<file path=ppt/slides/_rels/slide4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4.tiff"/><Relationship Id="rId1" Type="http://schemas.openxmlformats.org/officeDocument/2006/relationships/slideLayout" Target="../slideLayouts/slideLayout69.xml"/><Relationship Id="rId6" Type="http://schemas.openxmlformats.org/officeDocument/2006/relationships/image" Target="../media/image409.png"/><Relationship Id="rId5" Type="http://schemas.openxmlformats.org/officeDocument/2006/relationships/image" Target="../media/image408.png"/><Relationship Id="rId4" Type="http://schemas.openxmlformats.org/officeDocument/2006/relationships/image" Target="../media/image407.png"/></Relationships>
</file>

<file path=ppt/slides/_rels/slide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70.xml"/><Relationship Id="rId4" Type="http://schemas.openxmlformats.org/officeDocument/2006/relationships/image" Target="../media/image2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6176A7-0821-422F-8BB8-F486B6F1E8DC}"/>
              </a:ext>
            </a:extLst>
          </p:cNvPr>
          <p:cNvSpPr>
            <a:spLocks noGrp="1"/>
          </p:cNvSpPr>
          <p:nvPr>
            <p:ph type="ctrTitle"/>
          </p:nvPr>
        </p:nvSpPr>
        <p:spPr/>
        <p:txBody>
          <a:bodyPr/>
          <a:lstStyle/>
          <a:p>
            <a:r>
              <a:rPr lang="en-US"/>
              <a:t>Kofax RPA 11.2</a:t>
            </a:r>
          </a:p>
        </p:txBody>
      </p:sp>
      <p:sp>
        <p:nvSpPr>
          <p:cNvPr id="5" name="Text Placeholder 4"/>
          <p:cNvSpPr>
            <a:spLocks noGrp="1"/>
          </p:cNvSpPr>
          <p:nvPr>
            <p:ph type="subTitle" idx="1"/>
          </p:nvPr>
        </p:nvSpPr>
        <p:spPr/>
        <p:txBody>
          <a:bodyPr/>
          <a:lstStyle/>
          <a:p>
            <a:r>
              <a:rPr lang="en-US"/>
              <a:t>Sales and Partners Enablement</a:t>
            </a:r>
            <a:br>
              <a:rPr lang="en-US"/>
            </a:br>
            <a:r>
              <a:rPr lang="en-US" sz="1200"/>
              <a:t>(July 28, 2021)</a:t>
            </a:r>
            <a:endParaRPr lang="en-US"/>
          </a:p>
        </p:txBody>
      </p:sp>
      <p:sp>
        <p:nvSpPr>
          <p:cNvPr id="7" name="Text Placeholder 2">
            <a:extLst>
              <a:ext uri="{FF2B5EF4-FFF2-40B4-BE49-F238E27FC236}">
                <a16:creationId xmlns:a16="http://schemas.microsoft.com/office/drawing/2014/main" id="{39229FEE-6BA1-47DB-97F3-969D6FAAF3E2}"/>
              </a:ext>
            </a:extLst>
          </p:cNvPr>
          <p:cNvSpPr txBox="1">
            <a:spLocks/>
          </p:cNvSpPr>
          <p:nvPr/>
        </p:nvSpPr>
        <p:spPr>
          <a:xfrm>
            <a:off x="1146430" y="6073001"/>
            <a:ext cx="3085641" cy="55399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Clr>
                <a:schemeClr val="accent4"/>
              </a:buClr>
              <a:buFont typeface="Arial" panose="020B0604020202020204" pitchFamily="34" charset="0"/>
              <a:buNone/>
              <a:defRPr lang="en-US" sz="1600" b="0" i="0" kern="1200" baseline="0" dirty="0" smtClean="0">
                <a:solidFill>
                  <a:schemeClr val="accent5"/>
                </a:solidFill>
                <a:latin typeface="Arial" panose="020B0604020202020204" pitchFamily="34" charset="0"/>
                <a:ea typeface="Arial" panose="020B0604020202020204" pitchFamily="34" charset="0"/>
                <a:cs typeface="Arial" panose="020B0604020202020204" pitchFamily="34" charset="0"/>
              </a:defRPr>
            </a:lvl1pPr>
            <a:lvl2pPr marL="411463" indent="0" algn="l" defTabSz="914400" rtl="0" eaLnBrk="1" latinLnBrk="0" hangingPunct="1">
              <a:lnSpc>
                <a:spcPct val="110000"/>
              </a:lnSpc>
              <a:spcBef>
                <a:spcPts val="600"/>
              </a:spcBef>
              <a:buClr>
                <a:schemeClr val="accent4"/>
              </a:buClr>
              <a:buFont typeface="Arial" panose="020B0604020202020204" pitchFamily="34" charset="0"/>
              <a:buNone/>
              <a:defRPr lang="en-US" sz="2000" b="0" i="0" kern="1200" baseline="0" dirty="0" smtClean="0">
                <a:solidFill>
                  <a:schemeClr val="bg1"/>
                </a:solidFill>
                <a:latin typeface="TT Norms" charset="0"/>
                <a:ea typeface="TT Norms" charset="0"/>
                <a:cs typeface="TT Norms" charset="0"/>
              </a:defRPr>
            </a:lvl2pPr>
            <a:lvl3pPr marL="822928" indent="0" algn="l" defTabSz="914400" rtl="0" eaLnBrk="1" latinLnBrk="0" hangingPunct="1">
              <a:lnSpc>
                <a:spcPct val="110000"/>
              </a:lnSpc>
              <a:spcBef>
                <a:spcPts val="600"/>
              </a:spcBef>
              <a:buClr>
                <a:schemeClr val="accent4"/>
              </a:buClr>
              <a:buFont typeface="Arial" panose="020B0604020202020204" pitchFamily="34" charset="0"/>
              <a:buNone/>
              <a:defRPr lang="en-US" sz="1800" b="0" i="0" kern="1200" baseline="0" dirty="0" smtClean="0">
                <a:solidFill>
                  <a:schemeClr val="bg1"/>
                </a:solidFill>
                <a:latin typeface="TT Norms" charset="0"/>
                <a:ea typeface="TT Norms" charset="0"/>
                <a:cs typeface="TT Norms" charset="0"/>
              </a:defRPr>
            </a:lvl3pPr>
            <a:lvl4pPr marL="1234391"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600" b="0" i="0" kern="1200" baseline="0" dirty="0" smtClean="0">
                <a:solidFill>
                  <a:schemeClr val="bg1"/>
                </a:solidFill>
                <a:latin typeface="TT Norms" charset="0"/>
                <a:ea typeface="TT Norms" charset="0"/>
                <a:cs typeface="TT Norms" charset="0"/>
              </a:defRPr>
            </a:lvl4pPr>
            <a:lvl5pPr marL="1645854"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400" b="0" i="0" kern="1200" baseline="0" dirty="0">
                <a:solidFill>
                  <a:schemeClr val="bg1"/>
                </a:solidFill>
                <a:latin typeface="TT Norms" charset="0"/>
                <a:ea typeface="TT Norms" charset="0"/>
                <a:cs typeface="TT Norms"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US">
                <a:latin typeface="Arial"/>
                <a:cs typeface="Arial"/>
              </a:rPr>
              <a:t>Enablement Program Manager</a:t>
            </a:r>
            <a:br>
              <a:rPr lang="en-US"/>
            </a:br>
            <a:r>
              <a:rPr lang="en-US">
                <a:latin typeface="Arial"/>
                <a:cs typeface="Arial"/>
              </a:rPr>
              <a:t>RPA and Transformation, Kofax</a:t>
            </a:r>
          </a:p>
        </p:txBody>
      </p:sp>
      <p:sp>
        <p:nvSpPr>
          <p:cNvPr id="10" name="Text Placeholder 1">
            <a:extLst>
              <a:ext uri="{FF2B5EF4-FFF2-40B4-BE49-F238E27FC236}">
                <a16:creationId xmlns:a16="http://schemas.microsoft.com/office/drawing/2014/main" id="{759FCB91-6A88-4F42-A0EB-C85A4FB60965}"/>
              </a:ext>
            </a:extLst>
          </p:cNvPr>
          <p:cNvSpPr txBox="1">
            <a:spLocks/>
          </p:cNvSpPr>
          <p:nvPr/>
        </p:nvSpPr>
        <p:spPr>
          <a:xfrm>
            <a:off x="1146433" y="5730096"/>
            <a:ext cx="3085640" cy="345957"/>
          </a:xfrm>
          <a:prstGeom prst="rect">
            <a:avLst/>
          </a:prstGeom>
        </p:spPr>
        <p:txBody>
          <a:bodyPr vert="horz" lIns="91440" tIns="45720" rIns="91440" bIns="45720" rtlCol="0" anchor="t">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800" b="1" i="0" kern="1200" cap="none" baseline="0">
                <a:solidFill>
                  <a:srgbClr val="00558C"/>
                </a:solidFill>
                <a:latin typeface="Arial" panose="020B0604020202020204" pitchFamily="34" charset="0"/>
                <a:ea typeface="Arial" panose="020B0604020202020204" pitchFamily="34" charset="0"/>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US">
                <a:latin typeface="Arial"/>
                <a:cs typeface="Arial"/>
              </a:rPr>
              <a:t>David Wright</a:t>
            </a:r>
            <a:endParaRPr lang="en-US"/>
          </a:p>
        </p:txBody>
      </p:sp>
      <p:pic>
        <p:nvPicPr>
          <p:cNvPr id="2050" name="Picture 2" descr="David Wright">
            <a:extLst>
              <a:ext uri="{FF2B5EF4-FFF2-40B4-BE49-F238E27FC236}">
                <a16:creationId xmlns:a16="http://schemas.microsoft.com/office/drawing/2014/main" id="{9D5BCBCB-48F2-41E5-8AD8-83B17022B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73" y="5761501"/>
            <a:ext cx="621792" cy="62179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07166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64">
            <a:extLst>
              <a:ext uri="{FF2B5EF4-FFF2-40B4-BE49-F238E27FC236}">
                <a16:creationId xmlns:a16="http://schemas.microsoft.com/office/drawing/2014/main" id="{78A6308D-2C6E-4AFE-B7E1-2E9AFE070A46}"/>
              </a:ext>
            </a:extLst>
          </p:cNvPr>
          <p:cNvSpPr>
            <a:spLocks noGrp="1"/>
          </p:cNvSpPr>
          <p:nvPr>
            <p:ph type="body" sz="quarter" idx="44"/>
          </p:nvPr>
        </p:nvSpPr>
        <p:spPr/>
        <p:txBody>
          <a:bodyPr/>
          <a:lstStyle/>
          <a:p>
            <a:r>
              <a:rPr lang="en-US"/>
              <a:t>Developer Tools</a:t>
            </a:r>
          </a:p>
        </p:txBody>
      </p:sp>
      <p:sp>
        <p:nvSpPr>
          <p:cNvPr id="66" name="Text Placeholder 65">
            <a:extLst>
              <a:ext uri="{FF2B5EF4-FFF2-40B4-BE49-F238E27FC236}">
                <a16:creationId xmlns:a16="http://schemas.microsoft.com/office/drawing/2014/main" id="{59775B51-4707-4903-B55F-65FB42F845B8}"/>
              </a:ext>
            </a:extLst>
          </p:cNvPr>
          <p:cNvSpPr>
            <a:spLocks noGrp="1"/>
          </p:cNvSpPr>
          <p:nvPr>
            <p:ph type="body" sz="quarter" idx="45"/>
          </p:nvPr>
        </p:nvSpPr>
        <p:spPr/>
        <p:txBody>
          <a:bodyPr/>
          <a:lstStyle/>
          <a:p>
            <a:r>
              <a:rPr lang="en-US"/>
              <a:t>Simplified development of robots and maintenance, tools and debugging</a:t>
            </a:r>
          </a:p>
          <a:p>
            <a:endParaRPr lang="en-US"/>
          </a:p>
        </p:txBody>
      </p:sp>
      <p:sp>
        <p:nvSpPr>
          <p:cNvPr id="67" name="Text Placeholder 66">
            <a:extLst>
              <a:ext uri="{FF2B5EF4-FFF2-40B4-BE49-F238E27FC236}">
                <a16:creationId xmlns:a16="http://schemas.microsoft.com/office/drawing/2014/main" id="{41B008F1-5E27-4C64-BF7C-F40DBBC88B09}"/>
              </a:ext>
            </a:extLst>
          </p:cNvPr>
          <p:cNvSpPr>
            <a:spLocks noGrp="1"/>
          </p:cNvSpPr>
          <p:nvPr>
            <p:ph type="body" sz="quarter" idx="46"/>
          </p:nvPr>
        </p:nvSpPr>
        <p:spPr/>
        <p:txBody>
          <a:bodyPr/>
          <a:lstStyle/>
          <a:p>
            <a:r>
              <a:rPr lang="en-US"/>
              <a:t>Kofax Robotic Process Orchestration (RPA)</a:t>
            </a:r>
          </a:p>
        </p:txBody>
      </p:sp>
      <p:sp>
        <p:nvSpPr>
          <p:cNvPr id="64" name="Text Placeholder 63">
            <a:extLst>
              <a:ext uri="{FF2B5EF4-FFF2-40B4-BE49-F238E27FC236}">
                <a16:creationId xmlns:a16="http://schemas.microsoft.com/office/drawing/2014/main" id="{B7BB9FA7-EFB9-4F1A-869B-C5318708A1E5}"/>
              </a:ext>
            </a:extLst>
          </p:cNvPr>
          <p:cNvSpPr>
            <a:spLocks noGrp="1"/>
          </p:cNvSpPr>
          <p:nvPr>
            <p:ph type="body" sz="quarter" idx="43"/>
          </p:nvPr>
        </p:nvSpPr>
        <p:spPr/>
        <p:txBody>
          <a:bodyPr/>
          <a:lstStyle/>
          <a:p>
            <a:r>
              <a:rPr lang="en-US"/>
              <a:t>Advanced support for security, compliance, scale, audit, and cloud</a:t>
            </a:r>
          </a:p>
        </p:txBody>
      </p:sp>
      <p:sp>
        <p:nvSpPr>
          <p:cNvPr id="28" name="Title 27">
            <a:extLst>
              <a:ext uri="{FF2B5EF4-FFF2-40B4-BE49-F238E27FC236}">
                <a16:creationId xmlns:a16="http://schemas.microsoft.com/office/drawing/2014/main" id="{9CFEA97D-12B4-4D37-A44C-24624F117EF7}"/>
              </a:ext>
            </a:extLst>
          </p:cNvPr>
          <p:cNvSpPr>
            <a:spLocks noGrp="1"/>
          </p:cNvSpPr>
          <p:nvPr>
            <p:ph type="title"/>
          </p:nvPr>
        </p:nvSpPr>
        <p:spPr/>
        <p:txBody>
          <a:bodyPr/>
          <a:lstStyle/>
          <a:p>
            <a:r>
              <a:rPr lang="en-US"/>
              <a:t>Continued RPA Key Investment Areas</a:t>
            </a:r>
          </a:p>
        </p:txBody>
      </p:sp>
      <p:sp>
        <p:nvSpPr>
          <p:cNvPr id="55" name="Text Placeholder 54">
            <a:extLst>
              <a:ext uri="{FF2B5EF4-FFF2-40B4-BE49-F238E27FC236}">
                <a16:creationId xmlns:a16="http://schemas.microsoft.com/office/drawing/2014/main" id="{483886B3-874C-4623-84ED-C21B26F21113}"/>
              </a:ext>
            </a:extLst>
          </p:cNvPr>
          <p:cNvSpPr>
            <a:spLocks noGrp="1"/>
          </p:cNvSpPr>
          <p:nvPr>
            <p:ph type="body" sz="quarter" idx="12"/>
          </p:nvPr>
        </p:nvSpPr>
        <p:spPr/>
        <p:txBody>
          <a:bodyPr/>
          <a:lstStyle/>
          <a:p>
            <a:r>
              <a:rPr lang="en-US"/>
              <a:t>AI &amp; Cognitive Capture</a:t>
            </a:r>
          </a:p>
        </p:txBody>
      </p:sp>
      <p:sp>
        <p:nvSpPr>
          <p:cNvPr id="56" name="Text Placeholder 55">
            <a:extLst>
              <a:ext uri="{FF2B5EF4-FFF2-40B4-BE49-F238E27FC236}">
                <a16:creationId xmlns:a16="http://schemas.microsoft.com/office/drawing/2014/main" id="{2B269B89-3721-4799-8FDA-6B66AAE62093}"/>
              </a:ext>
            </a:extLst>
          </p:cNvPr>
          <p:cNvSpPr>
            <a:spLocks noGrp="1"/>
          </p:cNvSpPr>
          <p:nvPr>
            <p:ph type="body" sz="quarter" idx="13"/>
          </p:nvPr>
        </p:nvSpPr>
        <p:spPr>
          <a:xfrm>
            <a:off x="571092" y="4398881"/>
            <a:ext cx="2761240" cy="1872560"/>
          </a:xfrm>
        </p:spPr>
        <p:txBody>
          <a:bodyPr/>
          <a:lstStyle/>
          <a:p>
            <a:r>
              <a:rPr lang="en-US"/>
              <a:t>Expanded cognitive capture and AI capabilities for enhanced document, data, vision, and process understanding.</a:t>
            </a:r>
          </a:p>
        </p:txBody>
      </p:sp>
      <p:sp>
        <p:nvSpPr>
          <p:cNvPr id="57" name="Text Placeholder 56">
            <a:extLst>
              <a:ext uri="{FF2B5EF4-FFF2-40B4-BE49-F238E27FC236}">
                <a16:creationId xmlns:a16="http://schemas.microsoft.com/office/drawing/2014/main" id="{75F924AD-566E-4201-9290-8A218B51C3B6}"/>
              </a:ext>
            </a:extLst>
          </p:cNvPr>
          <p:cNvSpPr>
            <a:spLocks noGrp="1"/>
          </p:cNvSpPr>
          <p:nvPr>
            <p:ph type="body" sz="quarter" idx="14"/>
          </p:nvPr>
        </p:nvSpPr>
        <p:spPr/>
        <p:txBody>
          <a:bodyPr/>
          <a:lstStyle/>
          <a:p>
            <a:r>
              <a:rPr lang="en-US"/>
              <a:t>Developers </a:t>
            </a:r>
          </a:p>
          <a:p>
            <a:r>
              <a:rPr lang="en-US"/>
              <a:t>Tools</a:t>
            </a:r>
          </a:p>
        </p:txBody>
      </p:sp>
      <p:sp>
        <p:nvSpPr>
          <p:cNvPr id="59" name="Text Placeholder 58">
            <a:extLst>
              <a:ext uri="{FF2B5EF4-FFF2-40B4-BE49-F238E27FC236}">
                <a16:creationId xmlns:a16="http://schemas.microsoft.com/office/drawing/2014/main" id="{0CD192F4-2EE5-4F30-AD1B-3B6BAF00CFEC}"/>
              </a:ext>
            </a:extLst>
          </p:cNvPr>
          <p:cNvSpPr>
            <a:spLocks noGrp="1"/>
          </p:cNvSpPr>
          <p:nvPr>
            <p:ph type="body" sz="quarter" idx="18"/>
          </p:nvPr>
        </p:nvSpPr>
        <p:spPr/>
        <p:txBody>
          <a:bodyPr/>
          <a:lstStyle/>
          <a:p>
            <a:r>
              <a:rPr lang="en-US"/>
              <a:t>Integrated </a:t>
            </a:r>
          </a:p>
          <a:p>
            <a:r>
              <a:rPr lang="en-US"/>
              <a:t>Platform</a:t>
            </a:r>
          </a:p>
        </p:txBody>
      </p:sp>
      <p:sp>
        <p:nvSpPr>
          <p:cNvPr id="60" name="Text Placeholder 59">
            <a:extLst>
              <a:ext uri="{FF2B5EF4-FFF2-40B4-BE49-F238E27FC236}">
                <a16:creationId xmlns:a16="http://schemas.microsoft.com/office/drawing/2014/main" id="{DF352385-35EC-4502-A1B5-5C38A29E454A}"/>
              </a:ext>
            </a:extLst>
          </p:cNvPr>
          <p:cNvSpPr>
            <a:spLocks noGrp="1"/>
          </p:cNvSpPr>
          <p:nvPr>
            <p:ph type="body" sz="quarter" idx="20"/>
          </p:nvPr>
        </p:nvSpPr>
        <p:spPr/>
        <p:txBody>
          <a:bodyPr/>
          <a:lstStyle/>
          <a:p>
            <a:r>
              <a:rPr lang="en-US"/>
              <a:t>Solution Overview</a:t>
            </a:r>
          </a:p>
        </p:txBody>
      </p:sp>
      <p:sp>
        <p:nvSpPr>
          <p:cNvPr id="61" name="Text Placeholder 60">
            <a:extLst>
              <a:ext uri="{FF2B5EF4-FFF2-40B4-BE49-F238E27FC236}">
                <a16:creationId xmlns:a16="http://schemas.microsoft.com/office/drawing/2014/main" id="{9D24431D-8D7D-413F-B818-E2E95BDDF5C2}"/>
              </a:ext>
            </a:extLst>
          </p:cNvPr>
          <p:cNvSpPr>
            <a:spLocks noGrp="1"/>
          </p:cNvSpPr>
          <p:nvPr>
            <p:ph type="body" sz="quarter" idx="21"/>
          </p:nvPr>
        </p:nvSpPr>
        <p:spPr>
          <a:xfrm>
            <a:off x="3439215" y="4390645"/>
            <a:ext cx="2403205" cy="1872560"/>
          </a:xfrm>
        </p:spPr>
        <p:txBody>
          <a:bodyPr/>
          <a:lstStyle/>
          <a:p>
            <a:r>
              <a:rPr lang="en-US"/>
              <a:t>Improved user experience and capabilities to simply and speed the development of web and desktop automation</a:t>
            </a:r>
          </a:p>
        </p:txBody>
      </p:sp>
      <p:sp>
        <p:nvSpPr>
          <p:cNvPr id="62" name="Text Placeholder 61">
            <a:extLst>
              <a:ext uri="{FF2B5EF4-FFF2-40B4-BE49-F238E27FC236}">
                <a16:creationId xmlns:a16="http://schemas.microsoft.com/office/drawing/2014/main" id="{78702DEF-3A46-470A-88C0-18FC58A56388}"/>
              </a:ext>
            </a:extLst>
          </p:cNvPr>
          <p:cNvSpPr>
            <a:spLocks noGrp="1"/>
          </p:cNvSpPr>
          <p:nvPr>
            <p:ph type="body" sz="quarter" idx="22"/>
          </p:nvPr>
        </p:nvSpPr>
        <p:spPr>
          <a:xfrm>
            <a:off x="6096000" y="4390645"/>
            <a:ext cx="2557280" cy="1872560"/>
          </a:xfrm>
        </p:spPr>
        <p:txBody>
          <a:bodyPr/>
          <a:lstStyle/>
          <a:p>
            <a:r>
              <a:rPr lang="en-US"/>
              <a:t>Enhanced enterprise administration and management of your digital workforce.</a:t>
            </a:r>
          </a:p>
        </p:txBody>
      </p:sp>
      <p:sp>
        <p:nvSpPr>
          <p:cNvPr id="63" name="Text Placeholder 62">
            <a:extLst>
              <a:ext uri="{FF2B5EF4-FFF2-40B4-BE49-F238E27FC236}">
                <a16:creationId xmlns:a16="http://schemas.microsoft.com/office/drawing/2014/main" id="{E7E4F37D-7A88-4116-952A-51F16F40DC1C}"/>
              </a:ext>
            </a:extLst>
          </p:cNvPr>
          <p:cNvSpPr>
            <a:spLocks noGrp="1"/>
          </p:cNvSpPr>
          <p:nvPr>
            <p:ph type="body" sz="quarter" idx="23"/>
          </p:nvPr>
        </p:nvSpPr>
        <p:spPr>
          <a:xfrm>
            <a:off x="8859935" y="4390645"/>
            <a:ext cx="2852172" cy="1872560"/>
          </a:xfrm>
        </p:spPr>
        <p:txBody>
          <a:bodyPr/>
          <a:lstStyle/>
          <a:p>
            <a:r>
              <a:rPr lang="en-US"/>
              <a:t>Accelerated platform functionality around Cloud, marketplace, and partner ecosystem, and simplified access to the Intelligent Automation Platform</a:t>
            </a:r>
          </a:p>
        </p:txBody>
      </p:sp>
      <p:sp>
        <p:nvSpPr>
          <p:cNvPr id="2" name="Picture Placeholder 1">
            <a:extLst>
              <a:ext uri="{FF2B5EF4-FFF2-40B4-BE49-F238E27FC236}">
                <a16:creationId xmlns:a16="http://schemas.microsoft.com/office/drawing/2014/main" id="{7BE64729-FBBD-4689-9524-D8E5FC01E49B}"/>
              </a:ext>
            </a:extLst>
          </p:cNvPr>
          <p:cNvSpPr>
            <a:spLocks noGrp="1"/>
          </p:cNvSpPr>
          <p:nvPr>
            <p:ph type="pic" sz="quarter" idx="33"/>
          </p:nvPr>
        </p:nvSpPr>
        <p:spPr/>
      </p:sp>
      <p:sp>
        <p:nvSpPr>
          <p:cNvPr id="3" name="Picture Placeholder 2">
            <a:extLst>
              <a:ext uri="{FF2B5EF4-FFF2-40B4-BE49-F238E27FC236}">
                <a16:creationId xmlns:a16="http://schemas.microsoft.com/office/drawing/2014/main" id="{72EE7CF6-CB7B-4347-96B6-80FFF54E13D0}"/>
              </a:ext>
            </a:extLst>
          </p:cNvPr>
          <p:cNvSpPr>
            <a:spLocks noGrp="1"/>
          </p:cNvSpPr>
          <p:nvPr>
            <p:ph type="pic" sz="quarter" idx="34"/>
          </p:nvPr>
        </p:nvSpPr>
        <p:spPr/>
      </p:sp>
      <p:sp>
        <p:nvSpPr>
          <p:cNvPr id="4" name="Picture Placeholder 3">
            <a:extLst>
              <a:ext uri="{FF2B5EF4-FFF2-40B4-BE49-F238E27FC236}">
                <a16:creationId xmlns:a16="http://schemas.microsoft.com/office/drawing/2014/main" id="{7F20EF40-FB1E-4C28-B761-8DFE72D667D3}"/>
              </a:ext>
            </a:extLst>
          </p:cNvPr>
          <p:cNvSpPr>
            <a:spLocks noGrp="1"/>
          </p:cNvSpPr>
          <p:nvPr>
            <p:ph type="pic" sz="quarter" idx="35"/>
          </p:nvPr>
        </p:nvSpPr>
        <p:spPr/>
      </p:sp>
      <p:sp>
        <p:nvSpPr>
          <p:cNvPr id="5" name="Picture Placeholder 4">
            <a:extLst>
              <a:ext uri="{FF2B5EF4-FFF2-40B4-BE49-F238E27FC236}">
                <a16:creationId xmlns:a16="http://schemas.microsoft.com/office/drawing/2014/main" id="{57B949C3-7CB3-4834-84B0-EDAC3F138B74}"/>
              </a:ext>
            </a:extLst>
          </p:cNvPr>
          <p:cNvSpPr>
            <a:spLocks noGrp="1"/>
          </p:cNvSpPr>
          <p:nvPr>
            <p:ph type="pic" sz="quarter" idx="37"/>
          </p:nvPr>
        </p:nvSpPr>
        <p:spPr/>
      </p:sp>
      <p:pic>
        <p:nvPicPr>
          <p:cNvPr id="30" name="Picture 29">
            <a:extLst>
              <a:ext uri="{FF2B5EF4-FFF2-40B4-BE49-F238E27FC236}">
                <a16:creationId xmlns:a16="http://schemas.microsoft.com/office/drawing/2014/main" id="{66A6E805-7A8A-43E7-B218-DA781468D1F0}"/>
              </a:ext>
            </a:extLst>
          </p:cNvPr>
          <p:cNvPicPr>
            <a:picLocks noChangeAspect="1"/>
          </p:cNvPicPr>
          <p:nvPr/>
        </p:nvPicPr>
        <p:blipFill>
          <a:blip r:embed="rId3"/>
          <a:stretch>
            <a:fillRect/>
          </a:stretch>
        </p:blipFill>
        <p:spPr>
          <a:xfrm>
            <a:off x="1497556" y="2278491"/>
            <a:ext cx="823031" cy="810838"/>
          </a:xfrm>
          <a:prstGeom prst="rect">
            <a:avLst/>
          </a:prstGeom>
        </p:spPr>
      </p:pic>
      <p:sp>
        <p:nvSpPr>
          <p:cNvPr id="7" name="Text Placeholder 6">
            <a:extLst>
              <a:ext uri="{FF2B5EF4-FFF2-40B4-BE49-F238E27FC236}">
                <a16:creationId xmlns:a16="http://schemas.microsoft.com/office/drawing/2014/main" id="{AD5EA1CC-0FD5-48EE-8001-3E688F5C370B}"/>
              </a:ext>
            </a:extLst>
          </p:cNvPr>
          <p:cNvSpPr>
            <a:spLocks noGrp="1"/>
          </p:cNvSpPr>
          <p:nvPr>
            <p:ph type="body" sz="quarter" idx="16"/>
          </p:nvPr>
        </p:nvSpPr>
        <p:spPr/>
        <p:txBody>
          <a:bodyPr/>
          <a:lstStyle/>
          <a:p>
            <a:r>
              <a:rPr lang="en-US"/>
              <a:t>Administration &amp; Robot Management</a:t>
            </a:r>
          </a:p>
        </p:txBody>
      </p:sp>
      <p:pic>
        <p:nvPicPr>
          <p:cNvPr id="24" name="Graphic 23">
            <a:extLst>
              <a:ext uri="{FF2B5EF4-FFF2-40B4-BE49-F238E27FC236}">
                <a16:creationId xmlns:a16="http://schemas.microsoft.com/office/drawing/2014/main" id="{27C0BD92-4897-411F-942A-78F0AB5AE1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757272" y="2377946"/>
            <a:ext cx="777488" cy="777488"/>
          </a:xfrm>
          <a:prstGeom prst="rect">
            <a:avLst/>
          </a:prstGeom>
        </p:spPr>
      </p:pic>
      <p:pic>
        <p:nvPicPr>
          <p:cNvPr id="25" name="Graphic 24">
            <a:extLst>
              <a:ext uri="{FF2B5EF4-FFF2-40B4-BE49-F238E27FC236}">
                <a16:creationId xmlns:a16="http://schemas.microsoft.com/office/drawing/2014/main" id="{C216146A-7ECE-4F77-A156-323B1C813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0925" y="2415499"/>
            <a:ext cx="707025" cy="707025"/>
          </a:xfrm>
          <a:prstGeom prst="rect">
            <a:avLst/>
          </a:prstGeom>
        </p:spPr>
      </p:pic>
      <p:pic>
        <p:nvPicPr>
          <p:cNvPr id="31" name="Picture 30" descr="Icon&#10;&#10;Description automatically generated">
            <a:extLst>
              <a:ext uri="{FF2B5EF4-FFF2-40B4-BE49-F238E27FC236}">
                <a16:creationId xmlns:a16="http://schemas.microsoft.com/office/drawing/2014/main" id="{81B697A2-577C-40FC-913E-BF4B4A216D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394" y="2386471"/>
            <a:ext cx="759253" cy="759253"/>
          </a:xfrm>
          <a:prstGeom prst="rect">
            <a:avLst/>
          </a:prstGeom>
        </p:spPr>
      </p:pic>
      <p:pic>
        <p:nvPicPr>
          <p:cNvPr id="37" name="Picture 36">
            <a:extLst>
              <a:ext uri="{FF2B5EF4-FFF2-40B4-BE49-F238E27FC236}">
                <a16:creationId xmlns:a16="http://schemas.microsoft.com/office/drawing/2014/main" id="{9E2BA5B6-501D-4118-971F-DD80FA19A682}"/>
              </a:ext>
            </a:extLst>
          </p:cNvPr>
          <p:cNvPicPr>
            <a:picLocks noChangeAspect="1"/>
          </p:cNvPicPr>
          <p:nvPr/>
        </p:nvPicPr>
        <p:blipFill>
          <a:blip r:embed="rId9"/>
          <a:stretch>
            <a:fillRect/>
          </a:stretch>
        </p:blipFill>
        <p:spPr>
          <a:xfrm>
            <a:off x="0" y="1546078"/>
            <a:ext cx="12192000" cy="4092994"/>
          </a:xfrm>
          <a:prstGeom prst="rect">
            <a:avLst/>
          </a:prstGeom>
        </p:spPr>
      </p:pic>
    </p:spTree>
    <p:extLst>
      <p:ext uri="{BB962C8B-B14F-4D97-AF65-F5344CB8AC3E}">
        <p14:creationId xmlns:p14="http://schemas.microsoft.com/office/powerpoint/2010/main" val="84736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BE4B-F0E0-44AA-B3D9-6E2F28382946}"/>
              </a:ext>
            </a:extLst>
          </p:cNvPr>
          <p:cNvSpPr>
            <a:spLocks noGrp="1"/>
          </p:cNvSpPr>
          <p:nvPr>
            <p:ph type="title"/>
          </p:nvPr>
        </p:nvSpPr>
        <p:spPr/>
        <p:txBody>
          <a:bodyPr/>
          <a:lstStyle/>
          <a:p>
            <a:r>
              <a:rPr lang="en-US"/>
              <a:t>Deployment Options</a:t>
            </a:r>
          </a:p>
        </p:txBody>
      </p:sp>
      <p:sp>
        <p:nvSpPr>
          <p:cNvPr id="4" name="Text Placeholder 3">
            <a:extLst>
              <a:ext uri="{FF2B5EF4-FFF2-40B4-BE49-F238E27FC236}">
                <a16:creationId xmlns:a16="http://schemas.microsoft.com/office/drawing/2014/main" id="{8391839B-3E54-4E97-B382-83888803D46E}"/>
              </a:ext>
            </a:extLst>
          </p:cNvPr>
          <p:cNvSpPr>
            <a:spLocks noGrp="1"/>
          </p:cNvSpPr>
          <p:nvPr>
            <p:ph type="body" sz="quarter" idx="15"/>
          </p:nvPr>
        </p:nvSpPr>
        <p:spPr/>
        <p:txBody>
          <a:bodyPr/>
          <a:lstStyle/>
          <a:p>
            <a:r>
              <a:rPr lang="en-US"/>
              <a:t>Solution Overview</a:t>
            </a:r>
          </a:p>
        </p:txBody>
      </p:sp>
      <p:sp>
        <p:nvSpPr>
          <p:cNvPr id="6" name="Rectangle 5">
            <a:extLst>
              <a:ext uri="{FF2B5EF4-FFF2-40B4-BE49-F238E27FC236}">
                <a16:creationId xmlns:a16="http://schemas.microsoft.com/office/drawing/2014/main" id="{AE0CFFFB-CF91-4A35-983C-AA1411C234E3}"/>
              </a:ext>
            </a:extLst>
          </p:cNvPr>
          <p:cNvSpPr/>
          <p:nvPr/>
        </p:nvSpPr>
        <p:spPr>
          <a:xfrm>
            <a:off x="838200" y="1409700"/>
            <a:ext cx="5362501" cy="4953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558C"/>
                </a:solidFill>
                <a:effectLst/>
                <a:uLnTx/>
                <a:uFillTx/>
                <a:latin typeface="Arial" panose="020B0604020202020204"/>
                <a:ea typeface="+mn-ea"/>
                <a:cs typeface="+mn-cs"/>
              </a:rPr>
              <a:t>On-Premise</a:t>
            </a:r>
            <a:endParaRPr kumimoji="0" lang="en-AT" sz="2400" b="1" i="0" u="none" strike="noStrike" kern="1200" cap="none" spc="0" normalizeH="0" baseline="0" noProof="0">
              <a:ln>
                <a:noFill/>
              </a:ln>
              <a:solidFill>
                <a:srgbClr val="00558C"/>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8EF98B06-E776-48C1-BEA4-2210C02A8CEF}"/>
              </a:ext>
            </a:extLst>
          </p:cNvPr>
          <p:cNvSpPr/>
          <p:nvPr/>
        </p:nvSpPr>
        <p:spPr>
          <a:xfrm>
            <a:off x="6334195" y="1429956"/>
            <a:ext cx="5362505" cy="49327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00558C"/>
                </a:solidFill>
                <a:latin typeface="Arial" panose="020B0604020202020204"/>
              </a:rPr>
              <a:t>Customer</a:t>
            </a:r>
            <a:r>
              <a:rPr kumimoji="0" lang="en-US" sz="2400" b="1" i="0" u="none" strike="noStrike" kern="1200" cap="none" spc="0" normalizeH="0" baseline="0" noProof="0">
                <a:ln>
                  <a:noFill/>
                </a:ln>
                <a:solidFill>
                  <a:srgbClr val="00558C"/>
                </a:solidFill>
                <a:effectLst/>
                <a:uLnTx/>
                <a:uFillTx/>
                <a:latin typeface="Arial" panose="020B0604020202020204"/>
                <a:ea typeface="+mn-ea"/>
                <a:cs typeface="+mn-cs"/>
              </a:rPr>
              <a:t> Cloud</a:t>
            </a:r>
            <a:endParaRPr kumimoji="0" lang="en-AT" sz="2400" b="1" i="0" u="none" strike="noStrike" kern="1200" cap="none" spc="0" normalizeH="0" baseline="0" noProof="0">
              <a:ln>
                <a:noFill/>
              </a:ln>
              <a:solidFill>
                <a:srgbClr val="00558C"/>
              </a:solidFill>
              <a:effectLst/>
              <a:uLnTx/>
              <a:uFillTx/>
              <a:latin typeface="Arial" panose="020B0604020202020204"/>
              <a:ea typeface="+mn-ea"/>
              <a:cs typeface="+mn-cs"/>
            </a:endParaRPr>
          </a:p>
        </p:txBody>
      </p:sp>
      <p:pic>
        <p:nvPicPr>
          <p:cNvPr id="9" name="Picture 4" descr="aws-logo - Futurum Research">
            <a:extLst>
              <a:ext uri="{FF2B5EF4-FFF2-40B4-BE49-F238E27FC236}">
                <a16:creationId xmlns:a16="http://schemas.microsoft.com/office/drawing/2014/main" id="{2A3AC7FF-6614-4380-8AA6-C2EF564CC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521" y="1830299"/>
            <a:ext cx="1938567" cy="14539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48A7B90-C39C-4595-9F2D-6C00847ABDBF}"/>
              </a:ext>
            </a:extLst>
          </p:cNvPr>
          <p:cNvPicPr>
            <a:picLocks noChangeAspect="1"/>
          </p:cNvPicPr>
          <p:nvPr/>
        </p:nvPicPr>
        <p:blipFill>
          <a:blip r:embed="rId4"/>
          <a:stretch>
            <a:fillRect/>
          </a:stretch>
        </p:blipFill>
        <p:spPr>
          <a:xfrm>
            <a:off x="6922754" y="2057748"/>
            <a:ext cx="1709113" cy="927194"/>
          </a:xfrm>
          <a:prstGeom prst="rect">
            <a:avLst/>
          </a:prstGeom>
        </p:spPr>
      </p:pic>
      <p:pic>
        <p:nvPicPr>
          <p:cNvPr id="12" name="Picture 8">
            <a:extLst>
              <a:ext uri="{FF2B5EF4-FFF2-40B4-BE49-F238E27FC236}">
                <a16:creationId xmlns:a16="http://schemas.microsoft.com/office/drawing/2014/main" id="{58A97AB1-9400-43DB-9078-715B04C27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027" y="3543994"/>
            <a:ext cx="1908944" cy="3523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77A7EEA1-DBBB-4F2C-AF15-9A96143F1B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3424" y="2125464"/>
            <a:ext cx="1590556" cy="7098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32E63BC-08CA-47C9-9C82-1CD7B8AFE26E}"/>
              </a:ext>
            </a:extLst>
          </p:cNvPr>
          <p:cNvPicPr>
            <a:picLocks noChangeAspect="1"/>
          </p:cNvPicPr>
          <p:nvPr/>
        </p:nvPicPr>
        <p:blipFill>
          <a:blip r:embed="rId7"/>
          <a:stretch>
            <a:fillRect/>
          </a:stretch>
        </p:blipFill>
        <p:spPr>
          <a:xfrm>
            <a:off x="1201383" y="2150395"/>
            <a:ext cx="1651932" cy="510283"/>
          </a:xfrm>
          <a:prstGeom prst="rect">
            <a:avLst/>
          </a:prstGeom>
        </p:spPr>
      </p:pic>
      <p:pic>
        <p:nvPicPr>
          <p:cNvPr id="15" name="Picture 14">
            <a:extLst>
              <a:ext uri="{FF2B5EF4-FFF2-40B4-BE49-F238E27FC236}">
                <a16:creationId xmlns:a16="http://schemas.microsoft.com/office/drawing/2014/main" id="{B85F2EEB-A28C-46A5-82C2-B7CF0BCE3F09}"/>
              </a:ext>
            </a:extLst>
          </p:cNvPr>
          <p:cNvPicPr>
            <a:picLocks noChangeAspect="1"/>
          </p:cNvPicPr>
          <p:nvPr/>
        </p:nvPicPr>
        <p:blipFill>
          <a:blip r:embed="rId8"/>
          <a:stretch>
            <a:fillRect/>
          </a:stretch>
        </p:blipFill>
        <p:spPr>
          <a:xfrm>
            <a:off x="4289823" y="3224845"/>
            <a:ext cx="830600" cy="1266459"/>
          </a:xfrm>
          <a:prstGeom prst="rect">
            <a:avLst/>
          </a:prstGeom>
        </p:spPr>
      </p:pic>
      <p:sp>
        <p:nvSpPr>
          <p:cNvPr id="16" name="TextBox 15">
            <a:extLst>
              <a:ext uri="{FF2B5EF4-FFF2-40B4-BE49-F238E27FC236}">
                <a16:creationId xmlns:a16="http://schemas.microsoft.com/office/drawing/2014/main" id="{F31CBBF2-D1D6-49E1-BA27-A1D1A33D0E5C}"/>
              </a:ext>
            </a:extLst>
          </p:cNvPr>
          <p:cNvSpPr txBox="1"/>
          <p:nvPr/>
        </p:nvSpPr>
        <p:spPr>
          <a:xfrm>
            <a:off x="842953" y="6147256"/>
            <a:ext cx="5169985" cy="215444"/>
          </a:xfrm>
          <a:prstGeom prst="rect">
            <a:avLst/>
          </a:prstGeom>
          <a:noFill/>
        </p:spPr>
        <p:txBody>
          <a:bodyPr wrap="square" rtlCol="0">
            <a:spAutoFit/>
          </a:bodyPr>
          <a:lstStyle/>
          <a:p>
            <a:r>
              <a:rPr lang="en-US" sz="800">
                <a:solidFill>
                  <a:schemeClr val="tx1">
                    <a:lumMod val="60000"/>
                    <a:lumOff val="40000"/>
                  </a:schemeClr>
                </a:solidFill>
              </a:rPr>
              <a:t>See Technical Specification Document for details, but some components are only supported on Windows</a:t>
            </a:r>
            <a:endParaRPr lang="de-DE" sz="800">
              <a:solidFill>
                <a:schemeClr val="tx1">
                  <a:lumMod val="60000"/>
                  <a:lumOff val="40000"/>
                </a:schemeClr>
              </a:solidFill>
            </a:endParaRPr>
          </a:p>
        </p:txBody>
      </p:sp>
      <p:sp>
        <p:nvSpPr>
          <p:cNvPr id="17" name="TextBox 16">
            <a:extLst>
              <a:ext uri="{FF2B5EF4-FFF2-40B4-BE49-F238E27FC236}">
                <a16:creationId xmlns:a16="http://schemas.microsoft.com/office/drawing/2014/main" id="{F3723679-3DC3-4C1B-935A-5EBF375FF7F9}"/>
              </a:ext>
            </a:extLst>
          </p:cNvPr>
          <p:cNvSpPr txBox="1"/>
          <p:nvPr/>
        </p:nvSpPr>
        <p:spPr>
          <a:xfrm>
            <a:off x="6334195" y="6146127"/>
            <a:ext cx="5362506" cy="215444"/>
          </a:xfrm>
          <a:prstGeom prst="rect">
            <a:avLst/>
          </a:prstGeom>
          <a:noFill/>
        </p:spPr>
        <p:txBody>
          <a:bodyPr wrap="square" rtlCol="0">
            <a:spAutoFit/>
          </a:bodyPr>
          <a:lstStyle/>
          <a:p>
            <a:r>
              <a:rPr lang="en-US" sz="800">
                <a:solidFill>
                  <a:schemeClr val="tx1">
                    <a:lumMod val="60000"/>
                    <a:lumOff val="40000"/>
                  </a:schemeClr>
                </a:solidFill>
              </a:rPr>
              <a:t>A Kofax hosted SaaS offering of Kofax RPA is not available</a:t>
            </a:r>
            <a:endParaRPr lang="de-DE" sz="800">
              <a:solidFill>
                <a:schemeClr val="tx1">
                  <a:lumMod val="60000"/>
                  <a:lumOff val="40000"/>
                </a:schemeClr>
              </a:solidFill>
            </a:endParaRPr>
          </a:p>
        </p:txBody>
      </p:sp>
      <p:cxnSp>
        <p:nvCxnSpPr>
          <p:cNvPr id="19" name="Straight Connector 18">
            <a:extLst>
              <a:ext uri="{FF2B5EF4-FFF2-40B4-BE49-F238E27FC236}">
                <a16:creationId xmlns:a16="http://schemas.microsoft.com/office/drawing/2014/main" id="{492EE350-A499-4478-9F72-3A73A7391227}"/>
              </a:ext>
            </a:extLst>
          </p:cNvPr>
          <p:cNvCxnSpPr>
            <a:cxnSpLocks/>
          </p:cNvCxnSpPr>
          <p:nvPr/>
        </p:nvCxnSpPr>
        <p:spPr>
          <a:xfrm>
            <a:off x="6263976" y="1524764"/>
            <a:ext cx="0" cy="4787136"/>
          </a:xfrm>
          <a:prstGeom prst="line">
            <a:avLst/>
          </a:prstGeom>
          <a:ln w="28575">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20" name="Picture 2" descr="Docker Logos | Docker">
            <a:extLst>
              <a:ext uri="{FF2B5EF4-FFF2-40B4-BE49-F238E27FC236}">
                <a16:creationId xmlns:a16="http://schemas.microsoft.com/office/drawing/2014/main" id="{57662A6A-1031-4421-9028-504CC54C1F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6884" y="4904508"/>
            <a:ext cx="1112854" cy="9521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C9BEA0EC-4D0F-45B1-BC76-A9D2C761E48C}"/>
              </a:ext>
            </a:extLst>
          </p:cNvPr>
          <p:cNvPicPr>
            <a:picLocks noChangeAspect="1"/>
          </p:cNvPicPr>
          <p:nvPr/>
        </p:nvPicPr>
        <p:blipFill>
          <a:blip r:embed="rId10"/>
          <a:stretch>
            <a:fillRect/>
          </a:stretch>
        </p:blipFill>
        <p:spPr>
          <a:xfrm>
            <a:off x="1337787" y="4578118"/>
            <a:ext cx="1366605" cy="1234657"/>
          </a:xfrm>
          <a:prstGeom prst="rect">
            <a:avLst/>
          </a:prstGeom>
        </p:spPr>
      </p:pic>
      <p:pic>
        <p:nvPicPr>
          <p:cNvPr id="18" name="Picture 17">
            <a:extLst>
              <a:ext uri="{FF2B5EF4-FFF2-40B4-BE49-F238E27FC236}">
                <a16:creationId xmlns:a16="http://schemas.microsoft.com/office/drawing/2014/main" id="{3DC397B3-19ED-4D11-87E8-C8D4B709EB82}"/>
              </a:ext>
            </a:extLst>
          </p:cNvPr>
          <p:cNvPicPr>
            <a:picLocks noChangeAspect="1"/>
          </p:cNvPicPr>
          <p:nvPr/>
        </p:nvPicPr>
        <p:blipFill>
          <a:blip r:embed="rId11"/>
          <a:stretch>
            <a:fillRect/>
          </a:stretch>
        </p:blipFill>
        <p:spPr>
          <a:xfrm>
            <a:off x="8115141" y="3346529"/>
            <a:ext cx="2054530" cy="1024217"/>
          </a:xfrm>
          <a:prstGeom prst="rect">
            <a:avLst/>
          </a:prstGeom>
        </p:spPr>
      </p:pic>
      <p:pic>
        <p:nvPicPr>
          <p:cNvPr id="23" name="Picture 2" descr="Docker Logos | Docker">
            <a:extLst>
              <a:ext uri="{FF2B5EF4-FFF2-40B4-BE49-F238E27FC236}">
                <a16:creationId xmlns:a16="http://schemas.microsoft.com/office/drawing/2014/main" id="{E1568A00-6919-4DB4-A122-7FEBE290AA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8805" y="4904508"/>
            <a:ext cx="1112854" cy="9521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E647896F-0B6B-4061-905D-02E3A7E2844F}"/>
              </a:ext>
            </a:extLst>
          </p:cNvPr>
          <p:cNvPicPr>
            <a:picLocks noChangeAspect="1"/>
          </p:cNvPicPr>
          <p:nvPr/>
        </p:nvPicPr>
        <p:blipFill>
          <a:blip r:embed="rId10"/>
          <a:stretch>
            <a:fillRect/>
          </a:stretch>
        </p:blipFill>
        <p:spPr>
          <a:xfrm>
            <a:off x="7089708" y="4578118"/>
            <a:ext cx="1366605" cy="1234657"/>
          </a:xfrm>
          <a:prstGeom prst="rect">
            <a:avLst/>
          </a:prstGeom>
        </p:spPr>
      </p:pic>
    </p:spTree>
    <p:extLst>
      <p:ext uri="{BB962C8B-B14F-4D97-AF65-F5344CB8AC3E}">
        <p14:creationId xmlns:p14="http://schemas.microsoft.com/office/powerpoint/2010/main" val="3303021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BE4B-F0E0-44AA-B3D9-6E2F28382946}"/>
              </a:ext>
            </a:extLst>
          </p:cNvPr>
          <p:cNvSpPr>
            <a:spLocks noGrp="1"/>
          </p:cNvSpPr>
          <p:nvPr>
            <p:ph type="title"/>
          </p:nvPr>
        </p:nvSpPr>
        <p:spPr/>
        <p:txBody>
          <a:bodyPr/>
          <a:lstStyle/>
          <a:p>
            <a:r>
              <a:rPr lang="en-US"/>
              <a:t>Purchasing Options</a:t>
            </a:r>
          </a:p>
        </p:txBody>
      </p:sp>
      <p:sp>
        <p:nvSpPr>
          <p:cNvPr id="4" name="Text Placeholder 3">
            <a:extLst>
              <a:ext uri="{FF2B5EF4-FFF2-40B4-BE49-F238E27FC236}">
                <a16:creationId xmlns:a16="http://schemas.microsoft.com/office/drawing/2014/main" id="{8391839B-3E54-4E97-B382-83888803D46E}"/>
              </a:ext>
            </a:extLst>
          </p:cNvPr>
          <p:cNvSpPr>
            <a:spLocks noGrp="1"/>
          </p:cNvSpPr>
          <p:nvPr>
            <p:ph type="body" sz="quarter" idx="15"/>
          </p:nvPr>
        </p:nvSpPr>
        <p:spPr/>
        <p:txBody>
          <a:bodyPr/>
          <a:lstStyle/>
          <a:p>
            <a:r>
              <a:rPr lang="en-US"/>
              <a:t>Solution Overview</a:t>
            </a:r>
          </a:p>
        </p:txBody>
      </p:sp>
      <p:graphicFrame>
        <p:nvGraphicFramePr>
          <p:cNvPr id="6" name="Table 5">
            <a:extLst>
              <a:ext uri="{FF2B5EF4-FFF2-40B4-BE49-F238E27FC236}">
                <a16:creationId xmlns:a16="http://schemas.microsoft.com/office/drawing/2014/main" id="{3D035A81-6757-4CDF-8705-904D200D211D}"/>
              </a:ext>
            </a:extLst>
          </p:cNvPr>
          <p:cNvGraphicFramePr>
            <a:graphicFrameLocks noGrp="1"/>
          </p:cNvGraphicFramePr>
          <p:nvPr>
            <p:extLst>
              <p:ext uri="{D42A27DB-BD31-4B8C-83A1-F6EECF244321}">
                <p14:modId xmlns:p14="http://schemas.microsoft.com/office/powerpoint/2010/main" val="2654542587"/>
              </p:ext>
            </p:extLst>
          </p:nvPr>
        </p:nvGraphicFramePr>
        <p:xfrm>
          <a:off x="211836" y="1272555"/>
          <a:ext cx="11768328" cy="5125593"/>
        </p:xfrm>
        <a:graphic>
          <a:graphicData uri="http://schemas.openxmlformats.org/drawingml/2006/table">
            <a:tbl>
              <a:tblPr firstRow="1" firstCol="1" bandRow="1">
                <a:tableStyleId>{5C22544A-7EE6-4342-B048-85BDC9FD1C3A}</a:tableStyleId>
              </a:tblPr>
              <a:tblGrid>
                <a:gridCol w="1728931">
                  <a:extLst>
                    <a:ext uri="{9D8B030D-6E8A-4147-A177-3AD203B41FA5}">
                      <a16:colId xmlns:a16="http://schemas.microsoft.com/office/drawing/2014/main" val="2577127202"/>
                    </a:ext>
                  </a:extLst>
                </a:gridCol>
                <a:gridCol w="1520890">
                  <a:extLst>
                    <a:ext uri="{9D8B030D-6E8A-4147-A177-3AD203B41FA5}">
                      <a16:colId xmlns:a16="http://schemas.microsoft.com/office/drawing/2014/main" val="4055591738"/>
                    </a:ext>
                  </a:extLst>
                </a:gridCol>
                <a:gridCol w="1095631">
                  <a:extLst>
                    <a:ext uri="{9D8B030D-6E8A-4147-A177-3AD203B41FA5}">
                      <a16:colId xmlns:a16="http://schemas.microsoft.com/office/drawing/2014/main" val="2862122044"/>
                    </a:ext>
                  </a:extLst>
                </a:gridCol>
                <a:gridCol w="1036251">
                  <a:extLst>
                    <a:ext uri="{9D8B030D-6E8A-4147-A177-3AD203B41FA5}">
                      <a16:colId xmlns:a16="http://schemas.microsoft.com/office/drawing/2014/main" val="4252451214"/>
                    </a:ext>
                  </a:extLst>
                </a:gridCol>
                <a:gridCol w="1115354">
                  <a:extLst>
                    <a:ext uri="{9D8B030D-6E8A-4147-A177-3AD203B41FA5}">
                      <a16:colId xmlns:a16="http://schemas.microsoft.com/office/drawing/2014/main" val="1701701073"/>
                    </a:ext>
                  </a:extLst>
                </a:gridCol>
                <a:gridCol w="1707319">
                  <a:extLst>
                    <a:ext uri="{9D8B030D-6E8A-4147-A177-3AD203B41FA5}">
                      <a16:colId xmlns:a16="http://schemas.microsoft.com/office/drawing/2014/main" val="1518937087"/>
                    </a:ext>
                  </a:extLst>
                </a:gridCol>
                <a:gridCol w="2158923">
                  <a:extLst>
                    <a:ext uri="{9D8B030D-6E8A-4147-A177-3AD203B41FA5}">
                      <a16:colId xmlns:a16="http://schemas.microsoft.com/office/drawing/2014/main" val="233396841"/>
                    </a:ext>
                  </a:extLst>
                </a:gridCol>
                <a:gridCol w="1405029">
                  <a:extLst>
                    <a:ext uri="{9D8B030D-6E8A-4147-A177-3AD203B41FA5}">
                      <a16:colId xmlns:a16="http://schemas.microsoft.com/office/drawing/2014/main" val="4109901841"/>
                    </a:ext>
                  </a:extLst>
                </a:gridCol>
              </a:tblGrid>
              <a:tr h="475178">
                <a:tc>
                  <a:txBody>
                    <a:bodyPr/>
                    <a:lstStyle/>
                    <a:p>
                      <a:pPr algn="r"/>
                      <a:r>
                        <a:rPr lang="de-AT" sz="1200"/>
                        <a:t>License Components</a:t>
                      </a:r>
                      <a:endParaRPr lang="en-US" sz="1200"/>
                    </a:p>
                  </a:txBody>
                  <a:tcPr anchor="ctr">
                    <a:solidFill>
                      <a:schemeClr val="bg1">
                        <a:lumMod val="50000"/>
                      </a:schemeClr>
                    </a:solidFill>
                  </a:tcPr>
                </a:tc>
                <a:tc>
                  <a:txBody>
                    <a:bodyPr/>
                    <a:lstStyle/>
                    <a:p>
                      <a:r>
                        <a:rPr lang="en-US" sz="1200"/>
                        <a:t>Concurrent Robot Execution </a:t>
                      </a:r>
                      <a:r>
                        <a:rPr lang="en-US" sz="1050"/>
                        <a:t>(CRE)</a:t>
                      </a:r>
                      <a:endParaRPr lang="en-US" sz="1200"/>
                    </a:p>
                  </a:txBody>
                  <a:tcPr anchor="ct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Design Studio</a:t>
                      </a:r>
                    </a:p>
                  </a:txBody>
                  <a:tcPr anchor="ct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KappZone</a:t>
                      </a:r>
                    </a:p>
                  </a:txBody>
                  <a:tcPr anchor="ct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High Availability</a:t>
                      </a:r>
                    </a:p>
                  </a:txBody>
                  <a:tcPr anchor="ct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200" err="1"/>
                        <a:t>Cognitive</a:t>
                      </a:r>
                      <a:r>
                        <a:rPr lang="de-AT" sz="1200"/>
                        <a:t> </a:t>
                      </a:r>
                      <a:r>
                        <a:rPr lang="de-AT" sz="1200" err="1"/>
                        <a:t>Document</a:t>
                      </a:r>
                      <a:r>
                        <a:rPr lang="de-AT" sz="1200"/>
                        <a:t> Automation (CDA)</a:t>
                      </a:r>
                      <a:endParaRPr lang="en-US" sz="1200"/>
                    </a:p>
                  </a:txBody>
                  <a:tcPr anchor="ct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Kofax Process Intelligence (KPI)</a:t>
                      </a:r>
                    </a:p>
                  </a:txBody>
                  <a:tcPr anchor="ctr">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200"/>
                        <a:t>Time Limitation</a:t>
                      </a:r>
                      <a:endParaRPr lang="en-US" sz="1200"/>
                    </a:p>
                  </a:txBody>
                  <a:tcPr anchor="ctr">
                    <a:solidFill>
                      <a:schemeClr val="bg1">
                        <a:lumMod val="50000"/>
                      </a:schemeClr>
                    </a:solidFill>
                  </a:tcPr>
                </a:tc>
                <a:extLst>
                  <a:ext uri="{0D108BD9-81ED-4DB2-BD59-A6C34878D82A}">
                    <a16:rowId xmlns:a16="http://schemas.microsoft.com/office/drawing/2014/main" val="310486101"/>
                  </a:ext>
                </a:extLst>
              </a:tr>
              <a:tr h="93514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AT" sz="1200"/>
                        <a:t>License </a:t>
                      </a:r>
                      <a:r>
                        <a:rPr lang="de-AT" sz="1200" err="1"/>
                        <a:t>Behaviour</a:t>
                      </a:r>
                      <a:endParaRPr lang="en-US" sz="1200"/>
                    </a:p>
                    <a:p>
                      <a:endParaRPr lang="en-US" sz="1400"/>
                    </a:p>
                  </a:txBody>
                  <a:tcPr anchor="ctr">
                    <a:solidFill>
                      <a:schemeClr val="tx2"/>
                    </a:solidFill>
                  </a:tcPr>
                </a:tc>
                <a:tc>
                  <a:txBody>
                    <a:bodyPr/>
                    <a:lstStyle/>
                    <a:p>
                      <a:pPr algn="l"/>
                      <a:r>
                        <a:rPr lang="en-US" sz="1150">
                          <a:solidFill>
                            <a:schemeClr val="bg1"/>
                          </a:solidFill>
                        </a:rPr>
                        <a:t># of robots that can be executed on RoboServers at a time</a:t>
                      </a:r>
                    </a:p>
                  </a:txBody>
                  <a:tcPr>
                    <a:solidFill>
                      <a:schemeClr val="tx2"/>
                    </a:solidFill>
                  </a:tcPr>
                </a:tc>
                <a:tc>
                  <a:txBody>
                    <a:bodyPr/>
                    <a:lstStyle/>
                    <a:p>
                      <a:pPr algn="l"/>
                      <a:r>
                        <a:rPr lang="en-US" sz="1150">
                          <a:solidFill>
                            <a:schemeClr val="bg1"/>
                          </a:solidFill>
                        </a:rPr>
                        <a:t># of Design Studio seats connected to Management Console</a:t>
                      </a:r>
                      <a:endParaRPr lang="en-US" sz="1150" b="0" i="1">
                        <a:solidFill>
                          <a:schemeClr val="bg1"/>
                        </a:solidFill>
                      </a:endParaRPr>
                    </a:p>
                  </a:txBody>
                  <a:tcP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a:solidFill>
                            <a:schemeClr val="bg1"/>
                          </a:solidFill>
                        </a:rPr>
                        <a:t># of seats that can execute Kapplets at a time</a:t>
                      </a:r>
                    </a:p>
                  </a:txBody>
                  <a:tcP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a:solidFill>
                            <a:schemeClr val="bg1"/>
                          </a:solidFill>
                        </a:rPr>
                        <a:t>Activation of high availability</a:t>
                      </a:r>
                    </a:p>
                  </a:txBody>
                  <a:tcPr>
                    <a:solidFill>
                      <a:schemeClr val="tx2"/>
                    </a:solidFill>
                  </a:tcPr>
                </a:tc>
                <a:tc>
                  <a:txBody>
                    <a:bodyPr/>
                    <a:lstStyle/>
                    <a:p>
                      <a:pPr algn="l"/>
                      <a:r>
                        <a:rPr lang="en-US" sz="1150">
                          <a:solidFill>
                            <a:schemeClr val="bg1"/>
                          </a:solidFill>
                        </a:rPr>
                        <a:t># of</a:t>
                      </a:r>
                      <a:r>
                        <a:rPr lang="en-US" sz="1150" baseline="0">
                          <a:solidFill>
                            <a:schemeClr val="bg1"/>
                          </a:solidFill>
                        </a:rPr>
                        <a:t> pages that can be processed annually with Document Transformation Services (DTS)</a:t>
                      </a:r>
                      <a:endParaRPr lang="en-US" sz="1150">
                        <a:solidFill>
                          <a:schemeClr val="bg1"/>
                        </a:solidFill>
                      </a:endParaRPr>
                    </a:p>
                  </a:txBody>
                  <a:tcPr>
                    <a:solidFill>
                      <a:schemeClr val="tx2"/>
                    </a:solidFill>
                  </a:tcPr>
                </a:tc>
                <a:tc>
                  <a:txBody>
                    <a:bodyPr/>
                    <a:lstStyle/>
                    <a:p>
                      <a:pPr algn="l"/>
                      <a:r>
                        <a:rPr lang="en-US" sz="1150">
                          <a:solidFill>
                            <a:schemeClr val="bg1"/>
                          </a:solidFill>
                        </a:rPr>
                        <a:t># of application</a:t>
                      </a:r>
                      <a:r>
                        <a:rPr lang="en-US" sz="1150" baseline="0">
                          <a:solidFill>
                            <a:schemeClr val="bg1"/>
                          </a:solidFill>
                        </a:rPr>
                        <a:t> sources and # of users</a:t>
                      </a:r>
                      <a:endParaRPr lang="en-US" sz="1150">
                        <a:solidFill>
                          <a:schemeClr val="bg1"/>
                        </a:solidFill>
                      </a:endParaRPr>
                    </a:p>
                  </a:txBody>
                  <a:tcP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150">
                          <a:solidFill>
                            <a:schemeClr val="bg1"/>
                          </a:solidFill>
                        </a:rPr>
                        <a:t>Sets </a:t>
                      </a:r>
                      <a:r>
                        <a:rPr lang="de-AT" sz="1150" err="1">
                          <a:solidFill>
                            <a:schemeClr val="bg1"/>
                          </a:solidFill>
                        </a:rPr>
                        <a:t>the</a:t>
                      </a:r>
                      <a:r>
                        <a:rPr lang="de-AT" sz="1150">
                          <a:solidFill>
                            <a:schemeClr val="bg1"/>
                          </a:solidFill>
                        </a:rPr>
                        <a:t> </a:t>
                      </a:r>
                      <a:r>
                        <a:rPr lang="de-AT" sz="1150" err="1">
                          <a:solidFill>
                            <a:schemeClr val="bg1"/>
                          </a:solidFill>
                        </a:rPr>
                        <a:t>expiry</a:t>
                      </a:r>
                      <a:r>
                        <a:rPr lang="de-AT" sz="1150">
                          <a:solidFill>
                            <a:schemeClr val="bg1"/>
                          </a:solidFill>
                        </a:rPr>
                        <a:t> date </a:t>
                      </a:r>
                      <a:r>
                        <a:rPr lang="de-AT" sz="1150" err="1">
                          <a:solidFill>
                            <a:schemeClr val="bg1"/>
                          </a:solidFill>
                        </a:rPr>
                        <a:t>for</a:t>
                      </a:r>
                      <a:r>
                        <a:rPr lang="de-AT" sz="1150">
                          <a:solidFill>
                            <a:schemeClr val="bg1"/>
                          </a:solidFill>
                        </a:rPr>
                        <a:t> a </a:t>
                      </a:r>
                      <a:r>
                        <a:rPr lang="de-AT" sz="1150" err="1">
                          <a:solidFill>
                            <a:schemeClr val="bg1"/>
                          </a:solidFill>
                        </a:rPr>
                        <a:t>license</a:t>
                      </a:r>
                      <a:endParaRPr lang="en-US" sz="1150">
                        <a:solidFill>
                          <a:schemeClr val="bg1"/>
                        </a:solidFill>
                      </a:endParaRPr>
                    </a:p>
                  </a:txBody>
                  <a:tcPr>
                    <a:solidFill>
                      <a:schemeClr val="tx2"/>
                    </a:solidFill>
                  </a:tcPr>
                </a:tc>
                <a:extLst>
                  <a:ext uri="{0D108BD9-81ED-4DB2-BD59-A6C34878D82A}">
                    <a16:rowId xmlns:a16="http://schemas.microsoft.com/office/drawing/2014/main" val="2896584206"/>
                  </a:ext>
                </a:extLst>
              </a:tr>
              <a:tr h="665249">
                <a:tc>
                  <a:txBody>
                    <a:bodyPr/>
                    <a:lstStyle/>
                    <a:p>
                      <a:r>
                        <a:rPr lang="de-AT" sz="1200"/>
                        <a:t>Kofax RPA</a:t>
                      </a:r>
                      <a:br>
                        <a:rPr lang="de-AT" sz="1200"/>
                      </a:br>
                      <a:r>
                        <a:rPr lang="de-AT" sz="1200" u="sng"/>
                        <a:t>term</a:t>
                      </a:r>
                      <a:r>
                        <a:rPr lang="de-AT" sz="1200"/>
                        <a:t> production license</a:t>
                      </a:r>
                      <a:endParaRPr lang="en-US" sz="1200"/>
                    </a:p>
                  </a:txBody>
                  <a:tcPr anchor="ctr"/>
                </a:tc>
                <a:tc rowSpan="2">
                  <a:txBody>
                    <a:bodyPr/>
                    <a:lstStyle/>
                    <a:p>
                      <a:r>
                        <a:rPr lang="de-AT" sz="1150"/>
                        <a:t>Base package comes with: </a:t>
                      </a:r>
                    </a:p>
                    <a:p>
                      <a:r>
                        <a:rPr lang="de-AT" sz="1150"/>
                        <a:t>- 1 production CRE</a:t>
                      </a:r>
                    </a:p>
                    <a:p>
                      <a:r>
                        <a:rPr lang="de-AT" sz="1150"/>
                        <a:t>- unlimited non-production CREs</a:t>
                      </a:r>
                      <a:br>
                        <a:rPr lang="de-AT" sz="1150"/>
                      </a:br>
                      <a:endParaRPr lang="de-AT" sz="1150"/>
                    </a:p>
                    <a:p>
                      <a:r>
                        <a:rPr lang="de-AT" sz="1150"/>
                        <a:t>Additional CREs can be added.</a:t>
                      </a:r>
                      <a:endParaRPr lang="en-US" sz="1150"/>
                    </a:p>
                  </a:txBody>
                  <a:tcPr anchor="ctr"/>
                </a:tc>
                <a:tc rowSpan="2">
                  <a:txBody>
                    <a:bodyPr/>
                    <a:lstStyle/>
                    <a:p>
                      <a:pPr algn="ctr"/>
                      <a:r>
                        <a:rPr lang="de-AT" sz="1200"/>
                        <a:t>Unlimited</a:t>
                      </a:r>
                      <a:endParaRPr lang="en-US" sz="120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a:t>Unlimited</a:t>
                      </a:r>
                      <a:endParaRPr lang="en-US" sz="120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err="1"/>
                        <a:t>Included</a:t>
                      </a:r>
                      <a:endParaRPr lang="en-US" sz="120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a:t>Included with </a:t>
                      </a:r>
                      <a:br>
                        <a:rPr lang="de-AT" sz="1200"/>
                      </a:br>
                      <a:r>
                        <a:rPr lang="de-AT" sz="1200"/>
                        <a:t>10,000 pages</a:t>
                      </a:r>
                      <a:endParaRPr lang="en-US" sz="1200"/>
                    </a:p>
                  </a:txBody>
                  <a:tcPr anchor="ctr"/>
                </a:tc>
                <a:tc rowSpan="2">
                  <a:txBody>
                    <a:bodyPr/>
                    <a:lstStyle/>
                    <a:p>
                      <a:r>
                        <a:rPr lang="de-AT" sz="1200" err="1"/>
                        <a:t>Included</a:t>
                      </a:r>
                      <a:r>
                        <a:rPr lang="de-AT" sz="1200"/>
                        <a:t> </a:t>
                      </a:r>
                      <a:r>
                        <a:rPr lang="de-AT" sz="1200" err="1"/>
                        <a:t>with</a:t>
                      </a:r>
                      <a:r>
                        <a:rPr lang="de-AT" sz="1200"/>
                        <a:t> </a:t>
                      </a:r>
                      <a:r>
                        <a:rPr lang="en-US" sz="1200"/>
                        <a:t>2 concurrent users, Kofax Analytics for RPA and Process Discovery dashboards</a:t>
                      </a:r>
                      <a:r>
                        <a:rPr lang="en-US" sz="1200" baseline="0"/>
                        <a:t> </a:t>
                      </a:r>
                      <a:r>
                        <a:rPr lang="en-US" sz="1200"/>
                        <a:t>and Kofax app sources only.</a:t>
                      </a:r>
                    </a:p>
                    <a:p>
                      <a:r>
                        <a:rPr lang="en-US" sz="1200"/>
                        <a:t>Can be expanded with regular KPI parts</a:t>
                      </a:r>
                    </a:p>
                  </a:txBody>
                  <a:tcPr anchor="ctr"/>
                </a:tc>
                <a:tc>
                  <a:txBody>
                    <a:bodyPr/>
                    <a:lstStyle/>
                    <a:p>
                      <a:r>
                        <a:rPr lang="de-AT" sz="1200" kern="1200">
                          <a:solidFill>
                            <a:schemeClr val="dk1"/>
                          </a:solidFill>
                          <a:latin typeface="+mn-lt"/>
                          <a:ea typeface="+mn-ea"/>
                          <a:cs typeface="+mn-cs"/>
                        </a:rPr>
                        <a:t>Limited to the number of signed up years.</a:t>
                      </a:r>
                    </a:p>
                    <a:p>
                      <a:r>
                        <a:rPr lang="de-AT" sz="1200" kern="1200">
                          <a:solidFill>
                            <a:schemeClr val="dk1"/>
                          </a:solidFill>
                          <a:latin typeface="+mn-lt"/>
                          <a:ea typeface="+mn-ea"/>
                          <a:cs typeface="+mn-cs"/>
                        </a:rPr>
                        <a:t>Can be renewed every year.</a:t>
                      </a:r>
                      <a:endParaRPr lang="en-US" sz="1200" kern="1200">
                        <a:solidFill>
                          <a:schemeClr val="dk1"/>
                        </a:solidFill>
                        <a:latin typeface="+mn-lt"/>
                        <a:ea typeface="+mn-ea"/>
                        <a:cs typeface="+mn-cs"/>
                      </a:endParaRPr>
                    </a:p>
                  </a:txBody>
                  <a:tcPr anchor="ctr"/>
                </a:tc>
                <a:extLst>
                  <a:ext uri="{0D108BD9-81ED-4DB2-BD59-A6C34878D82A}">
                    <a16:rowId xmlns:a16="http://schemas.microsoft.com/office/drawing/2014/main" val="1902328425"/>
                  </a:ext>
                </a:extLst>
              </a:tr>
              <a:tr h="966195">
                <a:tc>
                  <a:txBody>
                    <a:bodyPr/>
                    <a:lstStyle/>
                    <a:p>
                      <a:r>
                        <a:rPr lang="de-AT" sz="1200"/>
                        <a:t>Kofax RPA</a:t>
                      </a:r>
                      <a:br>
                        <a:rPr lang="de-AT" sz="1200"/>
                      </a:br>
                      <a:r>
                        <a:rPr lang="de-AT" sz="1200" u="sng"/>
                        <a:t>perpetual</a:t>
                      </a:r>
                      <a:r>
                        <a:rPr lang="de-AT" sz="1200"/>
                        <a:t> production license</a:t>
                      </a:r>
                      <a:endParaRPr lang="en-US" sz="1200"/>
                    </a:p>
                  </a:txBody>
                  <a:tcPr anchor="ctr"/>
                </a:tc>
                <a:tc vMerge="1">
                  <a:txBody>
                    <a:bodyPr/>
                    <a:lstStyle/>
                    <a:p>
                      <a:endParaRPr lang="en-US" sz="1200"/>
                    </a:p>
                  </a:txBody>
                  <a:tcPr anchor="ctr"/>
                </a:tc>
                <a:tc vMerge="1">
                  <a:txBody>
                    <a:bodyPr/>
                    <a:lstStyle/>
                    <a:p>
                      <a:endParaRPr lang="en-US" sz="1200"/>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nchor="ctr"/>
                </a:tc>
                <a:tc vMerge="1">
                  <a:txBody>
                    <a:bodyPr/>
                    <a:lstStyle/>
                    <a:p>
                      <a:endParaRPr lang="en-US" sz="1200"/>
                    </a:p>
                  </a:txBody>
                  <a:tcPr anchor="ctr"/>
                </a:tc>
                <a:tc>
                  <a:txBody>
                    <a:bodyPr/>
                    <a:lstStyle/>
                    <a:p>
                      <a:r>
                        <a:rPr lang="de-AT" sz="1100"/>
                        <a:t>Unlimited, no expiration date</a:t>
                      </a:r>
                      <a:endParaRPr lang="en-US" sz="1100"/>
                    </a:p>
                  </a:txBody>
                  <a:tcPr anchor="ctr"/>
                </a:tc>
                <a:extLst>
                  <a:ext uri="{0D108BD9-81ED-4DB2-BD59-A6C34878D82A}">
                    <a16:rowId xmlns:a16="http://schemas.microsoft.com/office/drawing/2014/main" val="1602758591"/>
                  </a:ext>
                </a:extLst>
              </a:tr>
              <a:tr h="855320">
                <a:tc>
                  <a:txBody>
                    <a:bodyPr/>
                    <a:lstStyle/>
                    <a:p>
                      <a:r>
                        <a:rPr lang="de-AT" sz="1200"/>
                        <a:t>Kofax RPA</a:t>
                      </a:r>
                      <a:br>
                        <a:rPr lang="de-AT" sz="1200"/>
                      </a:br>
                      <a:r>
                        <a:rPr lang="de-AT" sz="1200"/>
                        <a:t>evaluation license</a:t>
                      </a:r>
                      <a:endParaRPr lang="en-US" sz="1200"/>
                    </a:p>
                  </a:txBody>
                  <a:tcPr anchor="ctr"/>
                </a:tc>
                <a:tc>
                  <a:txBody>
                    <a:bodyPr/>
                    <a:lstStyle/>
                    <a:p>
                      <a:r>
                        <a:rPr lang="de-AT" sz="1150"/>
                        <a:t>- no production CRE</a:t>
                      </a:r>
                    </a:p>
                    <a:p>
                      <a:r>
                        <a:rPr lang="de-AT" sz="1150"/>
                        <a:t>- 4 non-production CREs</a:t>
                      </a:r>
                      <a:endParaRPr lang="en-US" sz="115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a:t>2 Design Studio seats</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a:t>Unlimited</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a:t>Not </a:t>
                      </a:r>
                      <a:r>
                        <a:rPr lang="de-AT" sz="1200" err="1"/>
                        <a:t>included</a:t>
                      </a:r>
                      <a:endParaRPr lang="en-US" sz="1200"/>
                    </a:p>
                  </a:txBody>
                  <a:tcPr anchor="ctr"/>
                </a:tc>
                <a:tc>
                  <a:txBody>
                    <a:bodyPr/>
                    <a:lstStyle/>
                    <a:p>
                      <a:pPr algn="ctr"/>
                      <a:r>
                        <a:rPr lang="de-AT" sz="1200"/>
                        <a:t>Included with </a:t>
                      </a:r>
                      <a:br>
                        <a:rPr lang="de-AT" sz="1200"/>
                      </a:br>
                      <a:r>
                        <a:rPr lang="de-AT" sz="1200"/>
                        <a:t>10,000 pages</a:t>
                      </a:r>
                      <a:endParaRPr lang="en-US" sz="1200"/>
                    </a:p>
                  </a:txBody>
                  <a:tcPr anchor="ctr"/>
                </a:tc>
                <a:tc>
                  <a:txBody>
                    <a:bodyPr/>
                    <a:lstStyle/>
                    <a:p>
                      <a:r>
                        <a:rPr lang="de-AT" sz="1200" err="1"/>
                        <a:t>Included</a:t>
                      </a:r>
                      <a:r>
                        <a:rPr lang="de-AT" sz="1200"/>
                        <a:t> </a:t>
                      </a:r>
                      <a:r>
                        <a:rPr lang="de-AT" sz="1200" err="1"/>
                        <a:t>with</a:t>
                      </a:r>
                      <a:r>
                        <a:rPr lang="de-AT" sz="1200"/>
                        <a:t> </a:t>
                      </a:r>
                      <a:r>
                        <a:rPr lang="en-US" sz="1200"/>
                        <a:t>2 concurrent users, Kofax Analytics for RPA and Process Discovery and Kofax app sources only.</a:t>
                      </a:r>
                    </a:p>
                  </a:txBody>
                  <a:tcPr anchor="ctr"/>
                </a:tc>
                <a:tc>
                  <a:txBody>
                    <a:bodyPr/>
                    <a:lstStyle/>
                    <a:p>
                      <a:r>
                        <a:rPr lang="de-AT" sz="1200" kern="1200">
                          <a:solidFill>
                            <a:schemeClr val="dk1"/>
                          </a:solidFill>
                          <a:latin typeface="+mn-lt"/>
                          <a:ea typeface="+mn-ea"/>
                          <a:cs typeface="+mn-cs"/>
                        </a:rPr>
                        <a:t>Requires</a:t>
                      </a:r>
                      <a:r>
                        <a:rPr lang="de-AT" sz="1200" kern="1200" baseline="0">
                          <a:solidFill>
                            <a:schemeClr val="dk1"/>
                          </a:solidFill>
                          <a:latin typeface="+mn-lt"/>
                          <a:ea typeface="+mn-ea"/>
                          <a:cs typeface="+mn-cs"/>
                        </a:rPr>
                        <a:t> management approval</a:t>
                      </a:r>
                      <a:r>
                        <a:rPr lang="de-AT" sz="1200" kern="1200">
                          <a:solidFill>
                            <a:schemeClr val="dk1"/>
                          </a:solidFill>
                          <a:latin typeface="+mn-lt"/>
                          <a:ea typeface="+mn-ea"/>
                          <a:cs typeface="+mn-cs"/>
                        </a:rPr>
                        <a:t>, typically 90 days</a:t>
                      </a:r>
                      <a:endParaRPr lang="en-US" sz="1200" kern="1200">
                        <a:solidFill>
                          <a:schemeClr val="dk1"/>
                        </a:solidFill>
                        <a:latin typeface="+mn-lt"/>
                        <a:ea typeface="+mn-ea"/>
                        <a:cs typeface="+mn-cs"/>
                      </a:endParaRPr>
                    </a:p>
                  </a:txBody>
                  <a:tcPr anchor="ctr"/>
                </a:tc>
                <a:extLst>
                  <a:ext uri="{0D108BD9-81ED-4DB2-BD59-A6C34878D82A}">
                    <a16:rowId xmlns:a16="http://schemas.microsoft.com/office/drawing/2014/main" val="1727349034"/>
                  </a:ext>
                </a:extLst>
              </a:tr>
              <a:tr h="855320">
                <a:tc>
                  <a:txBody>
                    <a:bodyPr/>
                    <a:lstStyle/>
                    <a:p>
                      <a:r>
                        <a:rPr lang="de-AT" sz="1200"/>
                        <a:t>Kofax RPA</a:t>
                      </a:r>
                    </a:p>
                    <a:p>
                      <a:r>
                        <a:rPr lang="de-AT" sz="1200"/>
                        <a:t>Free Trial</a:t>
                      </a:r>
                      <a:endParaRPr lang="en-US" sz="1200"/>
                    </a:p>
                  </a:txBody>
                  <a:tcPr anchor="ctr"/>
                </a:tc>
                <a:tc>
                  <a:txBody>
                    <a:bodyPr/>
                    <a:lstStyle/>
                    <a:p>
                      <a:r>
                        <a:rPr lang="de-AT" sz="1150"/>
                        <a:t>- no production CRE</a:t>
                      </a:r>
                    </a:p>
                    <a:p>
                      <a:r>
                        <a:rPr lang="de-AT" sz="1150"/>
                        <a:t>- 1 non-production CREs</a:t>
                      </a:r>
                      <a:endParaRPr lang="en-US" sz="115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a:t>1 Design Studio seat</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a:t>Unlimited</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a:t>Not </a:t>
                      </a:r>
                      <a:r>
                        <a:rPr lang="de-AT" sz="1200" err="1"/>
                        <a:t>included</a:t>
                      </a:r>
                      <a:endParaRPr lang="en-US" sz="1200"/>
                    </a:p>
                  </a:txBody>
                  <a:tcPr anchor="ctr"/>
                </a:tc>
                <a:tc>
                  <a:txBody>
                    <a:bodyPr/>
                    <a:lstStyle/>
                    <a:p>
                      <a:pPr algn="ctr"/>
                      <a:r>
                        <a:rPr lang="de-AT" sz="1200"/>
                        <a:t>Included with 10,000 pages</a:t>
                      </a:r>
                      <a:endParaRPr lang="de-AT" sz="800"/>
                    </a:p>
                  </a:txBody>
                  <a:tcPr anchor="ctr"/>
                </a:tc>
                <a:tc>
                  <a:txBody>
                    <a:bodyPr/>
                    <a:lstStyle/>
                    <a:p>
                      <a:r>
                        <a:rPr lang="de-AT" sz="1200"/>
                        <a:t>Not </a:t>
                      </a:r>
                      <a:r>
                        <a:rPr lang="de-AT" sz="1200" err="1"/>
                        <a:t>included</a:t>
                      </a:r>
                      <a:endParaRPr lang="en-US" sz="1200"/>
                    </a:p>
                  </a:txBody>
                  <a:tcPr anchor="ctr"/>
                </a:tc>
                <a:tc>
                  <a:txBody>
                    <a:bodyPr/>
                    <a:lstStyle/>
                    <a:p>
                      <a:r>
                        <a:rPr lang="de-AT" sz="1200" kern="1200">
                          <a:solidFill>
                            <a:schemeClr val="dk1"/>
                          </a:solidFill>
                          <a:latin typeface="+mn-lt"/>
                          <a:ea typeface="+mn-ea"/>
                          <a:cs typeface="+mn-cs"/>
                        </a:rPr>
                        <a:t>Limited to 3 months (and limited support only)</a:t>
                      </a:r>
                      <a:endParaRPr lang="en-US" sz="1200" kern="1200">
                        <a:solidFill>
                          <a:schemeClr val="dk1"/>
                        </a:solidFill>
                        <a:latin typeface="+mn-lt"/>
                        <a:ea typeface="+mn-ea"/>
                        <a:cs typeface="+mn-cs"/>
                      </a:endParaRPr>
                    </a:p>
                  </a:txBody>
                  <a:tcPr anchor="ctr"/>
                </a:tc>
                <a:extLst>
                  <a:ext uri="{0D108BD9-81ED-4DB2-BD59-A6C34878D82A}">
                    <a16:rowId xmlns:a16="http://schemas.microsoft.com/office/drawing/2014/main" val="2662907034"/>
                  </a:ext>
                </a:extLst>
              </a:tr>
            </a:tbl>
          </a:graphicData>
        </a:graphic>
      </p:graphicFrame>
    </p:spTree>
    <p:extLst>
      <p:ext uri="{BB962C8B-B14F-4D97-AF65-F5344CB8AC3E}">
        <p14:creationId xmlns:p14="http://schemas.microsoft.com/office/powerpoint/2010/main" val="1049738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BE4B-F0E0-44AA-B3D9-6E2F28382946}"/>
              </a:ext>
            </a:extLst>
          </p:cNvPr>
          <p:cNvSpPr>
            <a:spLocks noGrp="1"/>
          </p:cNvSpPr>
          <p:nvPr>
            <p:ph type="title"/>
          </p:nvPr>
        </p:nvSpPr>
        <p:spPr/>
        <p:txBody>
          <a:bodyPr/>
          <a:lstStyle/>
          <a:p>
            <a:r>
              <a:rPr lang="en-US"/>
              <a:t>Purchasing Options</a:t>
            </a:r>
          </a:p>
        </p:txBody>
      </p:sp>
      <p:sp>
        <p:nvSpPr>
          <p:cNvPr id="4" name="Text Placeholder 3">
            <a:extLst>
              <a:ext uri="{FF2B5EF4-FFF2-40B4-BE49-F238E27FC236}">
                <a16:creationId xmlns:a16="http://schemas.microsoft.com/office/drawing/2014/main" id="{8391839B-3E54-4E97-B382-83888803D46E}"/>
              </a:ext>
            </a:extLst>
          </p:cNvPr>
          <p:cNvSpPr>
            <a:spLocks noGrp="1"/>
          </p:cNvSpPr>
          <p:nvPr>
            <p:ph type="body" sz="quarter" idx="15"/>
          </p:nvPr>
        </p:nvSpPr>
        <p:spPr/>
        <p:txBody>
          <a:bodyPr/>
          <a:lstStyle/>
          <a:p>
            <a:r>
              <a:rPr lang="en-US"/>
              <a:t>Solution Overview</a:t>
            </a:r>
          </a:p>
        </p:txBody>
      </p:sp>
      <p:sp>
        <p:nvSpPr>
          <p:cNvPr id="5" name="Rectangle 4">
            <a:extLst>
              <a:ext uri="{FF2B5EF4-FFF2-40B4-BE49-F238E27FC236}">
                <a16:creationId xmlns:a16="http://schemas.microsoft.com/office/drawing/2014/main" id="{6F046DAB-C7C3-4523-B296-D3EE45E38254}"/>
              </a:ext>
            </a:extLst>
          </p:cNvPr>
          <p:cNvSpPr/>
          <p:nvPr/>
        </p:nvSpPr>
        <p:spPr>
          <a:xfrm>
            <a:off x="2228193" y="1328054"/>
            <a:ext cx="4514352" cy="4573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558C"/>
                </a:solidFill>
                <a:effectLst/>
                <a:uLnTx/>
                <a:uFillTx/>
                <a:latin typeface="Arial" panose="020B0604020202020204"/>
                <a:ea typeface="+mn-ea"/>
                <a:cs typeface="+mn-cs"/>
              </a:rPr>
              <a:t>Term</a:t>
            </a:r>
            <a:endParaRPr kumimoji="0" lang="en-AT" sz="2400" b="1" i="0" u="none" strike="noStrike" kern="1200" cap="none" spc="0" normalizeH="0" baseline="0" noProof="0">
              <a:ln>
                <a:noFill/>
              </a:ln>
              <a:solidFill>
                <a:srgbClr val="00558C"/>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7ADDFC6D-1BEE-40F9-BEF3-961235ACE8E9}"/>
              </a:ext>
            </a:extLst>
          </p:cNvPr>
          <p:cNvSpPr/>
          <p:nvPr/>
        </p:nvSpPr>
        <p:spPr>
          <a:xfrm>
            <a:off x="6903483" y="1328054"/>
            <a:ext cx="4514352" cy="4573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558C"/>
                </a:solidFill>
                <a:effectLst/>
                <a:uLnTx/>
                <a:uFillTx/>
                <a:latin typeface="Arial" panose="020B0604020202020204"/>
                <a:ea typeface="+mn-ea"/>
                <a:cs typeface="+mn-cs"/>
              </a:rPr>
              <a:t>Perpetual</a:t>
            </a:r>
            <a:endParaRPr kumimoji="0" lang="en-AT" sz="2400" b="1" i="0" u="none" strike="noStrike" kern="1200" cap="none" spc="0" normalizeH="0" baseline="0" noProof="0">
              <a:ln>
                <a:noFill/>
              </a:ln>
              <a:solidFill>
                <a:srgbClr val="00558C"/>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FD5E6642-7076-45D7-B6AD-76E0AC25AEF3}"/>
              </a:ext>
            </a:extLst>
          </p:cNvPr>
          <p:cNvSpPr/>
          <p:nvPr/>
        </p:nvSpPr>
        <p:spPr>
          <a:xfrm>
            <a:off x="294290" y="1860331"/>
            <a:ext cx="1933903" cy="684194"/>
          </a:xfrm>
          <a:prstGeom prst="rect">
            <a:avLst/>
          </a:prstGeom>
          <a:solidFill>
            <a:srgbClr val="00558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package</a:t>
            </a:r>
            <a:endParaRPr lang="de-DE"/>
          </a:p>
        </p:txBody>
      </p:sp>
      <p:sp>
        <p:nvSpPr>
          <p:cNvPr id="10" name="Rectangle 9">
            <a:extLst>
              <a:ext uri="{FF2B5EF4-FFF2-40B4-BE49-F238E27FC236}">
                <a16:creationId xmlns:a16="http://schemas.microsoft.com/office/drawing/2014/main" id="{5B04E4F7-C715-4D2A-BFB5-D3CBEE04FD03}"/>
              </a:ext>
            </a:extLst>
          </p:cNvPr>
          <p:cNvSpPr/>
          <p:nvPr/>
        </p:nvSpPr>
        <p:spPr>
          <a:xfrm>
            <a:off x="2228193" y="1860331"/>
            <a:ext cx="4675290" cy="684906"/>
          </a:xfrm>
          <a:prstGeom prst="rect">
            <a:avLst/>
          </a:prstGeom>
          <a:solidFill>
            <a:schemeClr val="bg1">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a:solidFill>
                  <a:schemeClr val="tx1">
                    <a:lumMod val="75000"/>
                  </a:schemeClr>
                </a:solidFill>
              </a:rPr>
              <a:t>KP-RPA-BA01-TERM  	Kofax RPA (1 PR) - Term on Prem</a:t>
            </a:r>
          </a:p>
        </p:txBody>
      </p:sp>
      <p:sp>
        <p:nvSpPr>
          <p:cNvPr id="11" name="Rectangle 10">
            <a:extLst>
              <a:ext uri="{FF2B5EF4-FFF2-40B4-BE49-F238E27FC236}">
                <a16:creationId xmlns:a16="http://schemas.microsoft.com/office/drawing/2014/main" id="{153C4449-0C60-42E2-81DA-EEBBAEFF9EDD}"/>
              </a:ext>
            </a:extLst>
          </p:cNvPr>
          <p:cNvSpPr/>
          <p:nvPr/>
        </p:nvSpPr>
        <p:spPr>
          <a:xfrm>
            <a:off x="6903483" y="1860331"/>
            <a:ext cx="4587036" cy="684906"/>
          </a:xfrm>
          <a:prstGeom prst="rect">
            <a:avLst/>
          </a:prstGeom>
          <a:solidFill>
            <a:schemeClr val="bg1">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a:solidFill>
                  <a:schemeClr val="tx1">
                    <a:lumMod val="75000"/>
                  </a:schemeClr>
                </a:solidFill>
              </a:rPr>
              <a:t>KP-RPA-BA01	Kofax RPA (1 PR) </a:t>
            </a:r>
          </a:p>
        </p:txBody>
      </p:sp>
      <p:sp>
        <p:nvSpPr>
          <p:cNvPr id="12" name="Rectangle 11">
            <a:extLst>
              <a:ext uri="{FF2B5EF4-FFF2-40B4-BE49-F238E27FC236}">
                <a16:creationId xmlns:a16="http://schemas.microsoft.com/office/drawing/2014/main" id="{72F48B34-EAE5-4E68-8C97-7152C186BDE5}"/>
              </a:ext>
            </a:extLst>
          </p:cNvPr>
          <p:cNvSpPr/>
          <p:nvPr/>
        </p:nvSpPr>
        <p:spPr>
          <a:xfrm>
            <a:off x="294290" y="2639596"/>
            <a:ext cx="1933903" cy="684194"/>
          </a:xfrm>
          <a:prstGeom prst="rect">
            <a:avLst/>
          </a:prstGeom>
          <a:solidFill>
            <a:srgbClr val="00558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Additional robots</a:t>
            </a:r>
            <a:endParaRPr lang="de-DE"/>
          </a:p>
        </p:txBody>
      </p:sp>
      <p:sp>
        <p:nvSpPr>
          <p:cNvPr id="13" name="Rectangle 12">
            <a:extLst>
              <a:ext uri="{FF2B5EF4-FFF2-40B4-BE49-F238E27FC236}">
                <a16:creationId xmlns:a16="http://schemas.microsoft.com/office/drawing/2014/main" id="{5A38E12D-A8E2-4420-AD0A-EE06650D9F43}"/>
              </a:ext>
            </a:extLst>
          </p:cNvPr>
          <p:cNvSpPr/>
          <p:nvPr/>
        </p:nvSpPr>
        <p:spPr>
          <a:xfrm>
            <a:off x="2228193" y="2639596"/>
            <a:ext cx="4675290" cy="684906"/>
          </a:xfrm>
          <a:prstGeom prst="rect">
            <a:avLst/>
          </a:prstGeom>
          <a:solidFill>
            <a:schemeClr val="bg1">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a:solidFill>
                  <a:schemeClr val="tx1">
                    <a:lumMod val="75000"/>
                  </a:schemeClr>
                </a:solidFill>
              </a:rPr>
              <a:t>KP-RPA-PR01-TERM	A</a:t>
            </a:r>
            <a:r>
              <a:rPr lang="en-US" sz="1200">
                <a:solidFill>
                  <a:schemeClr val="tx1">
                    <a:lumMod val="75000"/>
                  </a:schemeClr>
                </a:solidFill>
              </a:rPr>
              <a:t>dditional Production Robot(s) - Term </a:t>
            </a:r>
          </a:p>
          <a:p>
            <a:r>
              <a:rPr lang="en-US" sz="1200">
                <a:solidFill>
                  <a:schemeClr val="tx1">
                    <a:lumMod val="75000"/>
                  </a:schemeClr>
                </a:solidFill>
              </a:rPr>
              <a:t>		on Prem</a:t>
            </a:r>
            <a:endParaRPr lang="de-DE" sz="1200">
              <a:solidFill>
                <a:schemeClr val="tx1">
                  <a:lumMod val="75000"/>
                </a:schemeClr>
              </a:solidFill>
            </a:endParaRPr>
          </a:p>
        </p:txBody>
      </p:sp>
      <p:sp>
        <p:nvSpPr>
          <p:cNvPr id="14" name="Rectangle 13">
            <a:extLst>
              <a:ext uri="{FF2B5EF4-FFF2-40B4-BE49-F238E27FC236}">
                <a16:creationId xmlns:a16="http://schemas.microsoft.com/office/drawing/2014/main" id="{A70A36D6-2493-43D9-AAE2-33EE5737E712}"/>
              </a:ext>
            </a:extLst>
          </p:cNvPr>
          <p:cNvSpPr/>
          <p:nvPr/>
        </p:nvSpPr>
        <p:spPr>
          <a:xfrm>
            <a:off x="6903483" y="2639596"/>
            <a:ext cx="4587036" cy="684906"/>
          </a:xfrm>
          <a:prstGeom prst="rect">
            <a:avLst/>
          </a:prstGeom>
          <a:solidFill>
            <a:schemeClr val="bg1">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a:solidFill>
                  <a:schemeClr val="tx1">
                    <a:lumMod val="75000"/>
                  </a:schemeClr>
                </a:solidFill>
              </a:rPr>
              <a:t>KP-RPA-PR01	Additional Production Robot(s)</a:t>
            </a:r>
          </a:p>
        </p:txBody>
      </p:sp>
      <p:sp>
        <p:nvSpPr>
          <p:cNvPr id="15" name="Rectangle 14">
            <a:extLst>
              <a:ext uri="{FF2B5EF4-FFF2-40B4-BE49-F238E27FC236}">
                <a16:creationId xmlns:a16="http://schemas.microsoft.com/office/drawing/2014/main" id="{5A915EE8-915A-4B6C-AF66-9103D1E8045A}"/>
              </a:ext>
            </a:extLst>
          </p:cNvPr>
          <p:cNvSpPr/>
          <p:nvPr/>
        </p:nvSpPr>
        <p:spPr>
          <a:xfrm>
            <a:off x="2220408" y="3388620"/>
            <a:ext cx="9189642" cy="567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Concurrent Robot Executions (CRE): </a:t>
            </a:r>
            <a:br>
              <a:rPr lang="en-US"/>
            </a:br>
            <a:r>
              <a:rPr lang="en-US" sz="1800">
                <a:solidFill>
                  <a:schemeClr val="bg1"/>
                </a:solidFill>
              </a:rPr>
              <a:t># of robots that can be executed on RoboServers at a time</a:t>
            </a:r>
          </a:p>
        </p:txBody>
      </p:sp>
      <p:sp>
        <p:nvSpPr>
          <p:cNvPr id="23" name="Rectangle 22">
            <a:extLst>
              <a:ext uri="{FF2B5EF4-FFF2-40B4-BE49-F238E27FC236}">
                <a16:creationId xmlns:a16="http://schemas.microsoft.com/office/drawing/2014/main" id="{D5BEE1AE-0417-4F23-87A0-947660F93708}"/>
              </a:ext>
            </a:extLst>
          </p:cNvPr>
          <p:cNvSpPr/>
          <p:nvPr/>
        </p:nvSpPr>
        <p:spPr>
          <a:xfrm>
            <a:off x="294290" y="4035942"/>
            <a:ext cx="1933903" cy="1771885"/>
          </a:xfrm>
          <a:prstGeom prst="rect">
            <a:avLst/>
          </a:prstGeom>
          <a:solidFill>
            <a:srgbClr val="00558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Example:</a:t>
            </a:r>
            <a:br>
              <a:rPr lang="en-US"/>
            </a:br>
            <a:r>
              <a:rPr lang="en-US" sz="1400"/>
              <a:t>8 concurrent robots</a:t>
            </a:r>
            <a:endParaRPr lang="de-DE"/>
          </a:p>
        </p:txBody>
      </p:sp>
      <p:sp>
        <p:nvSpPr>
          <p:cNvPr id="24" name="Rectangle 23">
            <a:extLst>
              <a:ext uri="{FF2B5EF4-FFF2-40B4-BE49-F238E27FC236}">
                <a16:creationId xmlns:a16="http://schemas.microsoft.com/office/drawing/2014/main" id="{982C6786-E1B1-4039-8528-792696218E1F}"/>
              </a:ext>
            </a:extLst>
          </p:cNvPr>
          <p:cNvSpPr/>
          <p:nvPr/>
        </p:nvSpPr>
        <p:spPr>
          <a:xfrm>
            <a:off x="2228193" y="4035943"/>
            <a:ext cx="4675290" cy="1773730"/>
          </a:xfrm>
          <a:prstGeom prst="rect">
            <a:avLst/>
          </a:prstGeom>
          <a:solidFill>
            <a:schemeClr val="bg1">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200">
              <a:solidFill>
                <a:schemeClr val="tx1">
                  <a:lumMod val="75000"/>
                </a:schemeClr>
              </a:solidFill>
            </a:endParaRPr>
          </a:p>
        </p:txBody>
      </p:sp>
      <p:sp>
        <p:nvSpPr>
          <p:cNvPr id="25" name="Rectangle 24">
            <a:extLst>
              <a:ext uri="{FF2B5EF4-FFF2-40B4-BE49-F238E27FC236}">
                <a16:creationId xmlns:a16="http://schemas.microsoft.com/office/drawing/2014/main" id="{1BA813FB-86B3-463F-AD0E-6B75B784B668}"/>
              </a:ext>
            </a:extLst>
          </p:cNvPr>
          <p:cNvSpPr/>
          <p:nvPr/>
        </p:nvSpPr>
        <p:spPr>
          <a:xfrm>
            <a:off x="6903483" y="4035943"/>
            <a:ext cx="4587036" cy="1773730"/>
          </a:xfrm>
          <a:prstGeom prst="rect">
            <a:avLst/>
          </a:prstGeom>
          <a:solidFill>
            <a:schemeClr val="bg1">
              <a:lumMod val="7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200">
              <a:solidFill>
                <a:schemeClr val="tx1">
                  <a:lumMod val="75000"/>
                </a:schemeClr>
              </a:solidFill>
            </a:endParaRPr>
          </a:p>
        </p:txBody>
      </p:sp>
      <p:graphicFrame>
        <p:nvGraphicFramePr>
          <p:cNvPr id="26" name="Table 25">
            <a:extLst>
              <a:ext uri="{FF2B5EF4-FFF2-40B4-BE49-F238E27FC236}">
                <a16:creationId xmlns:a16="http://schemas.microsoft.com/office/drawing/2014/main" id="{6BC34B9A-744C-4AB3-8FEC-BFA6D5A05B43}"/>
              </a:ext>
            </a:extLst>
          </p:cNvPr>
          <p:cNvGraphicFramePr>
            <a:graphicFrameLocks noGrp="1"/>
          </p:cNvGraphicFramePr>
          <p:nvPr>
            <p:extLst>
              <p:ext uri="{D42A27DB-BD31-4B8C-83A1-F6EECF244321}">
                <p14:modId xmlns:p14="http://schemas.microsoft.com/office/powerpoint/2010/main" val="331647894"/>
              </p:ext>
            </p:extLst>
          </p:nvPr>
        </p:nvGraphicFramePr>
        <p:xfrm>
          <a:off x="6929741" y="4165659"/>
          <a:ext cx="4506566" cy="1168636"/>
        </p:xfrm>
        <a:graphic>
          <a:graphicData uri="http://schemas.openxmlformats.org/drawingml/2006/table">
            <a:tbl>
              <a:tblPr>
                <a:tableStyleId>{5C22544A-7EE6-4342-B048-85BDC9FD1C3A}</a:tableStyleId>
              </a:tblPr>
              <a:tblGrid>
                <a:gridCol w="1924362">
                  <a:extLst>
                    <a:ext uri="{9D8B030D-6E8A-4147-A177-3AD203B41FA5}">
                      <a16:colId xmlns:a16="http://schemas.microsoft.com/office/drawing/2014/main" val="149426727"/>
                    </a:ext>
                  </a:extLst>
                </a:gridCol>
                <a:gridCol w="1039638">
                  <a:extLst>
                    <a:ext uri="{9D8B030D-6E8A-4147-A177-3AD203B41FA5}">
                      <a16:colId xmlns:a16="http://schemas.microsoft.com/office/drawing/2014/main" val="3351289529"/>
                    </a:ext>
                  </a:extLst>
                </a:gridCol>
                <a:gridCol w="361230">
                  <a:extLst>
                    <a:ext uri="{9D8B030D-6E8A-4147-A177-3AD203B41FA5}">
                      <a16:colId xmlns:a16="http://schemas.microsoft.com/office/drawing/2014/main" val="3757631769"/>
                    </a:ext>
                  </a:extLst>
                </a:gridCol>
                <a:gridCol w="1181336">
                  <a:extLst>
                    <a:ext uri="{9D8B030D-6E8A-4147-A177-3AD203B41FA5}">
                      <a16:colId xmlns:a16="http://schemas.microsoft.com/office/drawing/2014/main" val="3248381291"/>
                    </a:ext>
                  </a:extLst>
                </a:gridCol>
              </a:tblGrid>
              <a:tr h="208339">
                <a:tc>
                  <a:txBody>
                    <a:bodyPr/>
                    <a:lstStyle/>
                    <a:p>
                      <a:pPr algn="l" fontAlgn="b"/>
                      <a:r>
                        <a:rPr lang="de-DE" sz="1100" u="none" strike="noStrike">
                          <a:solidFill>
                            <a:schemeClr val="bg1"/>
                          </a:solidFill>
                          <a:effectLst/>
                        </a:rPr>
                        <a:t>Description</a:t>
                      </a:r>
                      <a:endParaRPr lang="de-DE" sz="1100" b="0" i="0" u="none" strike="noStrike">
                        <a:solidFill>
                          <a:schemeClr val="bg1"/>
                        </a:solidFill>
                        <a:effectLst/>
                        <a:latin typeface="Calibri" panose="020F0502020204030204" pitchFamily="34" charset="0"/>
                      </a:endParaRPr>
                    </a:p>
                  </a:txBody>
                  <a:tcPr marL="9525" marR="9525" marT="9525" marB="0" anchor="ctr">
                    <a:solidFill>
                      <a:srgbClr val="00558C"/>
                    </a:solidFill>
                  </a:tcPr>
                </a:tc>
                <a:tc>
                  <a:txBody>
                    <a:bodyPr/>
                    <a:lstStyle/>
                    <a:p>
                      <a:pPr algn="l" fontAlgn="b"/>
                      <a:r>
                        <a:rPr lang="de-DE" sz="1100" u="none" strike="noStrike">
                          <a:solidFill>
                            <a:schemeClr val="bg1"/>
                          </a:solidFill>
                          <a:effectLst/>
                        </a:rPr>
                        <a:t>Part#</a:t>
                      </a:r>
                      <a:endParaRPr lang="de-DE" sz="1100" b="0" i="0" u="none" strike="noStrike">
                        <a:solidFill>
                          <a:schemeClr val="bg1"/>
                        </a:solidFill>
                        <a:effectLst/>
                        <a:latin typeface="Calibri" panose="020F0502020204030204" pitchFamily="34" charset="0"/>
                      </a:endParaRPr>
                    </a:p>
                  </a:txBody>
                  <a:tcPr marL="9525" marR="9525" marT="9525" marB="0" anchor="ctr">
                    <a:solidFill>
                      <a:srgbClr val="00558C"/>
                    </a:solidFill>
                  </a:tcPr>
                </a:tc>
                <a:tc>
                  <a:txBody>
                    <a:bodyPr/>
                    <a:lstStyle/>
                    <a:p>
                      <a:pPr algn="l" fontAlgn="b"/>
                      <a:r>
                        <a:rPr lang="de-DE" sz="1100" u="none" strike="noStrike">
                          <a:solidFill>
                            <a:schemeClr val="bg1"/>
                          </a:solidFill>
                          <a:effectLst/>
                        </a:rPr>
                        <a:t>Qty</a:t>
                      </a:r>
                      <a:endParaRPr lang="de-DE" sz="1100" b="0" i="0" u="none" strike="noStrike">
                        <a:solidFill>
                          <a:schemeClr val="bg1"/>
                        </a:solidFill>
                        <a:effectLst/>
                        <a:latin typeface="Calibri" panose="020F0502020204030204" pitchFamily="34" charset="0"/>
                      </a:endParaRPr>
                    </a:p>
                  </a:txBody>
                  <a:tcPr marL="9525" marR="9525" marT="9525" marB="0" anchor="ctr">
                    <a:solidFill>
                      <a:srgbClr val="00558C"/>
                    </a:solidFill>
                  </a:tcPr>
                </a:tc>
                <a:tc>
                  <a:txBody>
                    <a:bodyPr/>
                    <a:lstStyle/>
                    <a:p>
                      <a:pPr algn="ctr" fontAlgn="b"/>
                      <a:r>
                        <a:rPr lang="de-DE" sz="1100" u="none" strike="noStrike">
                          <a:solidFill>
                            <a:schemeClr val="bg1"/>
                          </a:solidFill>
                          <a:effectLst/>
                        </a:rPr>
                        <a:t>Price</a:t>
                      </a:r>
                      <a:endParaRPr lang="de-DE" sz="1100" b="0" i="0" u="none" strike="noStrike">
                        <a:solidFill>
                          <a:schemeClr val="bg1"/>
                        </a:solidFill>
                        <a:effectLst/>
                        <a:latin typeface="Calibri" panose="020F0502020204030204" pitchFamily="34" charset="0"/>
                      </a:endParaRPr>
                    </a:p>
                  </a:txBody>
                  <a:tcPr marL="9525" marR="9525" marT="9525" marB="0" anchor="ctr">
                    <a:solidFill>
                      <a:srgbClr val="00558C"/>
                    </a:solidFill>
                  </a:tcPr>
                </a:tc>
                <a:extLst>
                  <a:ext uri="{0D108BD9-81ED-4DB2-BD59-A6C34878D82A}">
                    <a16:rowId xmlns:a16="http://schemas.microsoft.com/office/drawing/2014/main" val="840291203"/>
                  </a:ext>
                </a:extLst>
              </a:tr>
              <a:tr h="208339">
                <a:tc>
                  <a:txBody>
                    <a:bodyPr/>
                    <a:lstStyle/>
                    <a:p>
                      <a:pPr algn="l" fontAlgn="ctr"/>
                      <a:r>
                        <a:rPr lang="de-DE" sz="1100" u="none" strike="noStrike">
                          <a:effectLst/>
                        </a:rPr>
                        <a:t>Kofax RPA (1 PR) </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de-DE" sz="1100" u="none" strike="noStrike">
                          <a:effectLst/>
                        </a:rPr>
                        <a:t>KP-RPA-BA01</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de-DE" sz="1100" u="none" strike="noStrike">
                          <a:effectLst/>
                        </a:rPr>
                        <a:t>1</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de-DE" sz="1100" u="none" strike="noStrike">
                          <a:effectLst/>
                        </a:rPr>
                        <a:t> $           17,850.00 </a:t>
                      </a:r>
                      <a:endParaRPr lang="de-DE"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40543723"/>
                  </a:ext>
                </a:extLst>
              </a:tr>
              <a:tr h="208339">
                <a:tc>
                  <a:txBody>
                    <a:bodyPr/>
                    <a:lstStyle/>
                    <a:p>
                      <a:pPr algn="l" fontAlgn="ctr"/>
                      <a:r>
                        <a:rPr lang="de-DE" sz="1100" u="none" strike="noStrike">
                          <a:effectLst/>
                        </a:rPr>
                        <a:t>Additional Production Robot(s)</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de-DE" sz="1100" u="none" strike="noStrike" kern="1200">
                          <a:solidFill>
                            <a:schemeClr val="dk1"/>
                          </a:solidFill>
                          <a:effectLst/>
                          <a:latin typeface="+mn-lt"/>
                          <a:ea typeface="+mn-ea"/>
                          <a:cs typeface="+mn-cs"/>
                        </a:rPr>
                        <a:t>KP-RPA-PR01</a:t>
                      </a:r>
                    </a:p>
                  </a:txBody>
                  <a:tcPr marL="9525" marR="9525" marT="9525" marB="0" anchor="ctr"/>
                </a:tc>
                <a:tc>
                  <a:txBody>
                    <a:bodyPr/>
                    <a:lstStyle/>
                    <a:p>
                      <a:pPr algn="ctr" fontAlgn="ctr"/>
                      <a:r>
                        <a:rPr lang="de-DE" sz="1100" u="none" strike="noStrike">
                          <a:effectLst/>
                        </a:rPr>
                        <a:t>7</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de-DE" sz="1100" u="none" strike="noStrike">
                          <a:effectLst/>
                        </a:rPr>
                        <a:t> $           98,595.00 </a:t>
                      </a:r>
                      <a:endParaRPr lang="de-DE"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95733058"/>
                  </a:ext>
                </a:extLst>
              </a:tr>
              <a:tr h="237254">
                <a:tc>
                  <a:txBody>
                    <a:bodyPr/>
                    <a:lstStyle/>
                    <a:p>
                      <a:pPr algn="l" fontAlgn="ctr"/>
                      <a:r>
                        <a:rPr lang="de-DE" sz="1100" u="none" strike="noStrike" kern="1200">
                          <a:solidFill>
                            <a:schemeClr val="dk1"/>
                          </a:solidFill>
                          <a:effectLst/>
                          <a:latin typeface="+mn-lt"/>
                          <a:ea typeface="+mn-ea"/>
                          <a:cs typeface="+mn-cs"/>
                        </a:rPr>
                        <a:t>Kofax RPA Standard Support </a:t>
                      </a:r>
                      <a:br>
                        <a:rPr lang="de-DE" sz="1100" u="none" strike="noStrike" kern="1200">
                          <a:solidFill>
                            <a:schemeClr val="dk1"/>
                          </a:solidFill>
                          <a:effectLst/>
                          <a:latin typeface="+mn-lt"/>
                          <a:ea typeface="+mn-ea"/>
                          <a:cs typeface="+mn-cs"/>
                        </a:rPr>
                      </a:br>
                      <a:r>
                        <a:rPr lang="de-DE" sz="1100" u="none" strike="noStrike" kern="1200">
                          <a:solidFill>
                            <a:schemeClr val="dk1"/>
                          </a:solidFill>
                          <a:effectLst/>
                          <a:latin typeface="+mn-lt"/>
                          <a:ea typeface="+mn-ea"/>
                          <a:cs typeface="+mn-cs"/>
                        </a:rPr>
                        <a:t>1 YR</a:t>
                      </a:r>
                    </a:p>
                  </a:txBody>
                  <a:tcPr marL="0" marR="0" marT="0" marB="0" anchor="ctr"/>
                </a:tc>
                <a:tc>
                  <a:txBody>
                    <a:bodyPr/>
                    <a:lstStyle/>
                    <a:p>
                      <a:pPr algn="l" fontAlgn="b"/>
                      <a:r>
                        <a:rPr lang="de-DE" sz="1100" u="none" strike="noStrike" kern="1200">
                          <a:solidFill>
                            <a:schemeClr val="dk1"/>
                          </a:solidFill>
                          <a:effectLst/>
                          <a:latin typeface="+mn-lt"/>
                          <a:ea typeface="+mn-ea"/>
                          <a:cs typeface="+mn-cs"/>
                        </a:rPr>
                        <a:t>MC-2000-0110</a:t>
                      </a:r>
                    </a:p>
                  </a:txBody>
                  <a:tcPr marL="0" marR="0" marT="0" marB="0" anchor="ctr"/>
                </a:tc>
                <a:tc>
                  <a:txBody>
                    <a:bodyPr/>
                    <a:lstStyle/>
                    <a:p>
                      <a:pPr marL="0" algn="ctr" defTabSz="914400" rtl="0" eaLnBrk="1" fontAlgn="ctr" latinLnBrk="0" hangingPunct="1"/>
                      <a:r>
                        <a:rPr lang="en-US" sz="1100" u="none" strike="noStrike" kern="1200">
                          <a:solidFill>
                            <a:schemeClr val="dk1"/>
                          </a:solidFill>
                          <a:effectLst/>
                          <a:latin typeface="+mn-lt"/>
                          <a:ea typeface="+mn-ea"/>
                          <a:cs typeface="+mn-cs"/>
                        </a:rPr>
                        <a:t>20%</a:t>
                      </a:r>
                      <a:endParaRPr lang="de-DE" sz="1100" u="none" strike="noStrike" kern="1200">
                        <a:solidFill>
                          <a:schemeClr val="dk1"/>
                        </a:solidFill>
                        <a:effectLst/>
                        <a:latin typeface="+mn-lt"/>
                        <a:ea typeface="+mn-ea"/>
                        <a:cs typeface="+mn-cs"/>
                      </a:endParaRPr>
                    </a:p>
                  </a:txBody>
                  <a:tcPr marL="9525" marR="9525" marT="9525" marB="0" anchor="ctr"/>
                </a:tc>
                <a:tc>
                  <a:txBody>
                    <a:bodyPr/>
                    <a:lstStyle/>
                    <a:p>
                      <a:pPr algn="l" fontAlgn="ctr"/>
                      <a:r>
                        <a:rPr lang="de-DE" sz="1100" u="none" strike="noStrike">
                          <a:effectLst/>
                        </a:rPr>
                        <a:t>$            23,289.00 </a:t>
                      </a:r>
                      <a:endParaRPr lang="de-DE"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33711553"/>
                  </a:ext>
                </a:extLst>
              </a:tr>
              <a:tr h="208339">
                <a:tc>
                  <a:txBody>
                    <a:bodyPr/>
                    <a:lstStyle/>
                    <a:p>
                      <a:pPr algn="l" fontAlgn="ctr"/>
                      <a:endParaRPr lang="de-DE" sz="1100" b="0" i="0" u="none" strike="noStrike">
                        <a:solidFill>
                          <a:srgbClr val="000000"/>
                        </a:solidFill>
                        <a:effectLst/>
                        <a:latin typeface="Calibri" panose="020F0502020204030204" pitchFamily="34" charset="0"/>
                      </a:endParaRPr>
                    </a:p>
                  </a:txBody>
                  <a:tcPr marL="9525" marR="9525" marT="9525" marB="0" anchor="ctr"/>
                </a:tc>
                <a:tc gridSpan="2">
                  <a:txBody>
                    <a:bodyPr/>
                    <a:lstStyle/>
                    <a:p>
                      <a:pPr algn="r" fontAlgn="ctr"/>
                      <a:r>
                        <a:rPr lang="de-DE" sz="1100" b="1" u="none" strike="noStrike">
                          <a:effectLst/>
                        </a:rPr>
                        <a:t>TOTAL</a:t>
                      </a:r>
                      <a:endParaRPr lang="de-DE" sz="11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de-DE"/>
                    </a:p>
                  </a:txBody>
                  <a:tcPr/>
                </a:tc>
                <a:tc>
                  <a:txBody>
                    <a:bodyPr/>
                    <a:lstStyle/>
                    <a:p>
                      <a:pPr algn="l" fontAlgn="ctr"/>
                      <a:r>
                        <a:rPr lang="de-DE" sz="1100" b="1" u="none" strike="noStrike">
                          <a:effectLst/>
                        </a:rPr>
                        <a:t> </a:t>
                      </a:r>
                      <a:r>
                        <a:rPr lang="de-DE" sz="1100" b="1" u="none" strike="noStrike" kern="1200">
                          <a:solidFill>
                            <a:schemeClr val="dk1"/>
                          </a:solidFill>
                          <a:effectLst/>
                          <a:latin typeface="+mn-lt"/>
                          <a:ea typeface="+mn-ea"/>
                          <a:cs typeface="+mn-cs"/>
                        </a:rPr>
                        <a:t>$         139,734.00</a:t>
                      </a:r>
                    </a:p>
                  </a:txBody>
                  <a:tcPr marL="9525" marR="9525" marT="9525" marB="0" anchor="ctr"/>
                </a:tc>
                <a:extLst>
                  <a:ext uri="{0D108BD9-81ED-4DB2-BD59-A6C34878D82A}">
                    <a16:rowId xmlns:a16="http://schemas.microsoft.com/office/drawing/2014/main" val="1051596060"/>
                  </a:ext>
                </a:extLst>
              </a:tr>
            </a:tbl>
          </a:graphicData>
        </a:graphic>
      </p:graphicFrame>
      <p:graphicFrame>
        <p:nvGraphicFramePr>
          <p:cNvPr id="27" name="Table 26">
            <a:extLst>
              <a:ext uri="{FF2B5EF4-FFF2-40B4-BE49-F238E27FC236}">
                <a16:creationId xmlns:a16="http://schemas.microsoft.com/office/drawing/2014/main" id="{3BC2C797-D0F5-496A-A8C6-D07B8DE06D61}"/>
              </a:ext>
            </a:extLst>
          </p:cNvPr>
          <p:cNvGraphicFramePr>
            <a:graphicFrameLocks noGrp="1"/>
          </p:cNvGraphicFramePr>
          <p:nvPr>
            <p:extLst>
              <p:ext uri="{D42A27DB-BD31-4B8C-83A1-F6EECF244321}">
                <p14:modId xmlns:p14="http://schemas.microsoft.com/office/powerpoint/2010/main" val="926141480"/>
              </p:ext>
            </p:extLst>
          </p:nvPr>
        </p:nvGraphicFramePr>
        <p:xfrm>
          <a:off x="2235979" y="4165659"/>
          <a:ext cx="4506566" cy="1070610"/>
        </p:xfrm>
        <a:graphic>
          <a:graphicData uri="http://schemas.openxmlformats.org/drawingml/2006/table">
            <a:tbl>
              <a:tblPr>
                <a:tableStyleId>{5C22544A-7EE6-4342-B048-85BDC9FD1C3A}</a:tableStyleId>
              </a:tblPr>
              <a:tblGrid>
                <a:gridCol w="1578639">
                  <a:extLst>
                    <a:ext uri="{9D8B030D-6E8A-4147-A177-3AD203B41FA5}">
                      <a16:colId xmlns:a16="http://schemas.microsoft.com/office/drawing/2014/main" val="149426727"/>
                    </a:ext>
                  </a:extLst>
                </a:gridCol>
                <a:gridCol w="1385361">
                  <a:extLst>
                    <a:ext uri="{9D8B030D-6E8A-4147-A177-3AD203B41FA5}">
                      <a16:colId xmlns:a16="http://schemas.microsoft.com/office/drawing/2014/main" val="3351289529"/>
                    </a:ext>
                  </a:extLst>
                </a:gridCol>
                <a:gridCol w="361230">
                  <a:extLst>
                    <a:ext uri="{9D8B030D-6E8A-4147-A177-3AD203B41FA5}">
                      <a16:colId xmlns:a16="http://schemas.microsoft.com/office/drawing/2014/main" val="3757631769"/>
                    </a:ext>
                  </a:extLst>
                </a:gridCol>
                <a:gridCol w="1181336">
                  <a:extLst>
                    <a:ext uri="{9D8B030D-6E8A-4147-A177-3AD203B41FA5}">
                      <a16:colId xmlns:a16="http://schemas.microsoft.com/office/drawing/2014/main" val="3248381291"/>
                    </a:ext>
                  </a:extLst>
                </a:gridCol>
              </a:tblGrid>
              <a:tr h="190500">
                <a:tc>
                  <a:txBody>
                    <a:bodyPr/>
                    <a:lstStyle/>
                    <a:p>
                      <a:pPr algn="l" fontAlgn="b"/>
                      <a:r>
                        <a:rPr lang="de-DE" sz="1100" u="none" strike="noStrike">
                          <a:solidFill>
                            <a:schemeClr val="bg1"/>
                          </a:solidFill>
                          <a:effectLst/>
                        </a:rPr>
                        <a:t>Description</a:t>
                      </a:r>
                      <a:endParaRPr lang="de-DE" sz="1100" b="0" i="0" u="none" strike="noStrike">
                        <a:solidFill>
                          <a:schemeClr val="bg1"/>
                        </a:solidFill>
                        <a:effectLst/>
                        <a:latin typeface="Calibri" panose="020F0502020204030204" pitchFamily="34" charset="0"/>
                      </a:endParaRPr>
                    </a:p>
                  </a:txBody>
                  <a:tcPr marL="9525" marR="9525" marT="9525" marB="0" anchor="b">
                    <a:solidFill>
                      <a:srgbClr val="00558C"/>
                    </a:solidFill>
                  </a:tcPr>
                </a:tc>
                <a:tc>
                  <a:txBody>
                    <a:bodyPr/>
                    <a:lstStyle/>
                    <a:p>
                      <a:pPr algn="l" fontAlgn="b"/>
                      <a:r>
                        <a:rPr lang="de-DE" sz="1100" u="none" strike="noStrike">
                          <a:solidFill>
                            <a:schemeClr val="bg1"/>
                          </a:solidFill>
                          <a:effectLst/>
                        </a:rPr>
                        <a:t>Part#</a:t>
                      </a:r>
                      <a:endParaRPr lang="de-DE" sz="1100" b="0" i="0" u="none" strike="noStrike">
                        <a:solidFill>
                          <a:schemeClr val="bg1"/>
                        </a:solidFill>
                        <a:effectLst/>
                        <a:latin typeface="Calibri" panose="020F0502020204030204" pitchFamily="34" charset="0"/>
                      </a:endParaRPr>
                    </a:p>
                  </a:txBody>
                  <a:tcPr marL="9525" marR="9525" marT="9525" marB="0" anchor="b">
                    <a:solidFill>
                      <a:srgbClr val="00558C"/>
                    </a:solidFill>
                  </a:tcPr>
                </a:tc>
                <a:tc>
                  <a:txBody>
                    <a:bodyPr/>
                    <a:lstStyle/>
                    <a:p>
                      <a:pPr algn="l" fontAlgn="b"/>
                      <a:r>
                        <a:rPr lang="de-DE" sz="1100" u="none" strike="noStrike">
                          <a:solidFill>
                            <a:schemeClr val="bg1"/>
                          </a:solidFill>
                          <a:effectLst/>
                        </a:rPr>
                        <a:t>Qty</a:t>
                      </a:r>
                      <a:endParaRPr lang="de-DE" sz="1100" b="0" i="0" u="none" strike="noStrike">
                        <a:solidFill>
                          <a:schemeClr val="bg1"/>
                        </a:solidFill>
                        <a:effectLst/>
                        <a:latin typeface="Calibri" panose="020F0502020204030204" pitchFamily="34" charset="0"/>
                      </a:endParaRPr>
                    </a:p>
                  </a:txBody>
                  <a:tcPr marL="9525" marR="9525" marT="9525" marB="0" anchor="b">
                    <a:solidFill>
                      <a:srgbClr val="00558C"/>
                    </a:solidFill>
                  </a:tcPr>
                </a:tc>
                <a:tc>
                  <a:txBody>
                    <a:bodyPr/>
                    <a:lstStyle/>
                    <a:p>
                      <a:pPr algn="ctr" fontAlgn="b"/>
                      <a:r>
                        <a:rPr lang="de-DE" sz="1100" u="none" strike="noStrike">
                          <a:solidFill>
                            <a:schemeClr val="bg1"/>
                          </a:solidFill>
                          <a:effectLst/>
                        </a:rPr>
                        <a:t>Price</a:t>
                      </a:r>
                      <a:endParaRPr lang="de-DE" sz="1100" b="0" i="0" u="none" strike="noStrike">
                        <a:solidFill>
                          <a:schemeClr val="bg1"/>
                        </a:solidFill>
                        <a:effectLst/>
                        <a:latin typeface="Calibri" panose="020F0502020204030204" pitchFamily="34" charset="0"/>
                      </a:endParaRPr>
                    </a:p>
                  </a:txBody>
                  <a:tcPr marL="9525" marR="9525" marT="9525" marB="0" anchor="b">
                    <a:solidFill>
                      <a:srgbClr val="00558C"/>
                    </a:solidFill>
                  </a:tcPr>
                </a:tc>
                <a:extLst>
                  <a:ext uri="{0D108BD9-81ED-4DB2-BD59-A6C34878D82A}">
                    <a16:rowId xmlns:a16="http://schemas.microsoft.com/office/drawing/2014/main" val="840291203"/>
                  </a:ext>
                </a:extLst>
              </a:tr>
              <a:tr h="190500">
                <a:tc>
                  <a:txBody>
                    <a:bodyPr/>
                    <a:lstStyle/>
                    <a:p>
                      <a:pPr algn="l" fontAlgn="ctr"/>
                      <a:r>
                        <a:rPr lang="de-DE" sz="1100" u="none" strike="noStrike">
                          <a:effectLst/>
                        </a:rPr>
                        <a:t>Kofax RPA (1 PR) - Term on Prem</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de-DE" sz="1100" u="none" strike="noStrike">
                          <a:effectLst/>
                        </a:rPr>
                        <a:t>KP-RPA-BA01-TERM</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de-DE" sz="1100" u="none" strike="noStrike">
                          <a:effectLst/>
                        </a:rPr>
                        <a:t>1</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de-DE" sz="1100" u="none" strike="noStrike">
                          <a:effectLst/>
                        </a:rPr>
                        <a:t> $           12,317.00 </a:t>
                      </a:r>
                      <a:endParaRPr lang="de-DE"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40543723"/>
                  </a:ext>
                </a:extLst>
              </a:tr>
              <a:tr h="190500">
                <a:tc>
                  <a:txBody>
                    <a:bodyPr/>
                    <a:lstStyle/>
                    <a:p>
                      <a:pPr algn="l" fontAlgn="ctr"/>
                      <a:r>
                        <a:rPr lang="en-US" sz="1100" u="none" strike="noStrike">
                          <a:effectLst/>
                        </a:rPr>
                        <a:t>Additional Production Robot(s) - Term on Prem</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de-DE" sz="1100" u="none" strike="noStrike">
                          <a:effectLst/>
                        </a:rPr>
                        <a:t>KP-RPA-PR01-TERM</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de-DE" sz="1100" u="none" strike="noStrike">
                          <a:effectLst/>
                        </a:rPr>
                        <a:t>7</a:t>
                      </a:r>
                      <a:endParaRPr lang="de-DE"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de-DE" sz="1100" u="none" strike="noStrike">
                          <a:effectLst/>
                        </a:rPr>
                        <a:t> $           68,031.00 </a:t>
                      </a:r>
                      <a:endParaRPr lang="de-DE"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95733058"/>
                  </a:ext>
                </a:extLst>
              </a:tr>
              <a:tr h="190500">
                <a:tc>
                  <a:txBody>
                    <a:bodyPr/>
                    <a:lstStyle/>
                    <a:p>
                      <a:pPr algn="l" fontAlgn="ctr"/>
                      <a:endParaRPr lang="de-DE" sz="1100" b="0" i="0" u="none" strike="noStrike">
                        <a:solidFill>
                          <a:srgbClr val="000000"/>
                        </a:solidFill>
                        <a:effectLst/>
                        <a:latin typeface="Calibri" panose="020F0502020204030204" pitchFamily="34" charset="0"/>
                      </a:endParaRPr>
                    </a:p>
                  </a:txBody>
                  <a:tcPr marL="9525" marR="9525" marT="9525" marB="0" anchor="ctr"/>
                </a:tc>
                <a:tc gridSpan="2">
                  <a:txBody>
                    <a:bodyPr/>
                    <a:lstStyle/>
                    <a:p>
                      <a:pPr algn="r" fontAlgn="ctr"/>
                      <a:r>
                        <a:rPr lang="de-DE" sz="1100" b="1" u="none" strike="noStrike">
                          <a:effectLst/>
                        </a:rPr>
                        <a:t>TOTAL</a:t>
                      </a:r>
                      <a:endParaRPr lang="de-DE" sz="11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de-DE"/>
                    </a:p>
                  </a:txBody>
                  <a:tcPr/>
                </a:tc>
                <a:tc>
                  <a:txBody>
                    <a:bodyPr/>
                    <a:lstStyle/>
                    <a:p>
                      <a:pPr algn="l" fontAlgn="ctr"/>
                      <a:r>
                        <a:rPr lang="de-DE" sz="1100" b="1" u="none" strike="noStrike">
                          <a:effectLst/>
                        </a:rPr>
                        <a:t> </a:t>
                      </a:r>
                      <a:r>
                        <a:rPr lang="de-DE" sz="1100" b="1" u="none" strike="noStrike" kern="1200">
                          <a:solidFill>
                            <a:schemeClr val="dk1"/>
                          </a:solidFill>
                          <a:effectLst/>
                          <a:latin typeface="+mn-lt"/>
                          <a:ea typeface="+mn-ea"/>
                          <a:cs typeface="+mn-cs"/>
                        </a:rPr>
                        <a:t>$           80,348.00</a:t>
                      </a:r>
                    </a:p>
                  </a:txBody>
                  <a:tcPr marL="9525" marR="9525" marT="9525" marB="0" anchor="ctr"/>
                </a:tc>
                <a:extLst>
                  <a:ext uri="{0D108BD9-81ED-4DB2-BD59-A6C34878D82A}">
                    <a16:rowId xmlns:a16="http://schemas.microsoft.com/office/drawing/2014/main" val="1051596060"/>
                  </a:ext>
                </a:extLst>
              </a:tr>
            </a:tbl>
          </a:graphicData>
        </a:graphic>
      </p:graphicFrame>
      <p:sp>
        <p:nvSpPr>
          <p:cNvPr id="6" name="Rectangle 5">
            <a:extLst>
              <a:ext uri="{FF2B5EF4-FFF2-40B4-BE49-F238E27FC236}">
                <a16:creationId xmlns:a16="http://schemas.microsoft.com/office/drawing/2014/main" id="{0D5FC4D6-CF5E-40AF-B203-6723F4AA3952}"/>
              </a:ext>
            </a:extLst>
          </p:cNvPr>
          <p:cNvSpPr/>
          <p:nvPr/>
        </p:nvSpPr>
        <p:spPr>
          <a:xfrm>
            <a:off x="5867400" y="4368800"/>
            <a:ext cx="862445" cy="848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See GPL</a:t>
            </a:r>
          </a:p>
        </p:txBody>
      </p:sp>
      <p:sp>
        <p:nvSpPr>
          <p:cNvPr id="21" name="Rectangle 20">
            <a:extLst>
              <a:ext uri="{FF2B5EF4-FFF2-40B4-BE49-F238E27FC236}">
                <a16:creationId xmlns:a16="http://schemas.microsoft.com/office/drawing/2014/main" id="{9A9FFCDD-29FC-432A-B61D-A88AA3842F4A}"/>
              </a:ext>
            </a:extLst>
          </p:cNvPr>
          <p:cNvSpPr/>
          <p:nvPr/>
        </p:nvSpPr>
        <p:spPr>
          <a:xfrm>
            <a:off x="10563621" y="4387850"/>
            <a:ext cx="862445" cy="899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See GPL</a:t>
            </a:r>
          </a:p>
        </p:txBody>
      </p:sp>
    </p:spTree>
    <p:extLst>
      <p:ext uri="{BB962C8B-B14F-4D97-AF65-F5344CB8AC3E}">
        <p14:creationId xmlns:p14="http://schemas.microsoft.com/office/powerpoint/2010/main" val="377883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DBE0D674-832F-4D4B-89AE-EF25C9696FA4}"/>
              </a:ext>
            </a:extLst>
          </p:cNvPr>
          <p:cNvSpPr txBox="1"/>
          <p:nvPr/>
        </p:nvSpPr>
        <p:spPr>
          <a:xfrm>
            <a:off x="6232288" y="3860923"/>
            <a:ext cx="1743076" cy="769441"/>
          </a:xfrm>
          <a:prstGeom prst="rect">
            <a:avLst/>
          </a:prstGeom>
          <a:solidFill>
            <a:srgbClr val="E9E9E9"/>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srgbClr val="262626"/>
                </a:solidFill>
                <a:effectLst/>
                <a:uLnTx/>
                <a:uFillTx/>
                <a:latin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chemeClr val="tx1"/>
                </a:solidFill>
                <a:latin typeface="Calibri" panose="020F0502020204030204"/>
                <a:ea typeface="ＭＳ Ｐゴシック"/>
              </a:rPr>
              <a:t>PDF Manipulation Engine</a:t>
            </a:r>
            <a:br>
              <a:rPr lang="en-US">
                <a:solidFill>
                  <a:schemeClr val="tx1"/>
                </a:solidFill>
                <a:latin typeface="Calibri" panose="020F0502020204030204"/>
                <a:ea typeface="ＭＳ Ｐゴシック"/>
              </a:rPr>
            </a:br>
            <a:endParaRPr lang="en-US" b="0">
              <a:latin typeface="+mn-lt"/>
            </a:endParaRPr>
          </a:p>
          <a:p>
            <a:r>
              <a:rPr lang="en-US" b="0">
                <a:solidFill>
                  <a:schemeClr val="tx1"/>
                </a:solidFill>
                <a:latin typeface="Calibri" panose="020F0502020204030204"/>
                <a:ea typeface="ＭＳ Ｐゴシック"/>
              </a:rPr>
              <a:t>Add and modify content in PDF Forms</a:t>
            </a:r>
          </a:p>
        </p:txBody>
      </p:sp>
      <p:sp>
        <p:nvSpPr>
          <p:cNvPr id="40" name="TextBox 55">
            <a:extLst>
              <a:ext uri="{FF2B5EF4-FFF2-40B4-BE49-F238E27FC236}">
                <a16:creationId xmlns:a16="http://schemas.microsoft.com/office/drawing/2014/main" id="{4D5446BF-D3A2-48A2-8DE6-771DADDFB0D6}"/>
              </a:ext>
            </a:extLst>
          </p:cNvPr>
          <p:cNvSpPr txBox="1"/>
          <p:nvPr/>
        </p:nvSpPr>
        <p:spPr>
          <a:xfrm>
            <a:off x="8029574" y="4024528"/>
            <a:ext cx="1743076" cy="2276008"/>
          </a:xfrm>
          <a:prstGeom prst="rect">
            <a:avLst/>
          </a:prstGeom>
          <a:solidFill>
            <a:srgbClr val="E9E9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b="1">
                <a:latin typeface="Calibri" panose="020F0502020204030204"/>
                <a:ea typeface="ＭＳ Ｐゴシック"/>
              </a:rPr>
              <a:t>Improved Robot </a:t>
            </a:r>
            <a:br>
              <a:rPr lang="en-US" sz="1100" b="1">
                <a:latin typeface="Calibri" panose="020F0502020204030204"/>
                <a:ea typeface="ＭＳ Ｐゴシック"/>
              </a:rPr>
            </a:br>
            <a:r>
              <a:rPr lang="en-US" sz="1100" b="1">
                <a:latin typeface="Calibri" panose="020F0502020204030204"/>
                <a:ea typeface="ＭＳ Ｐゴシック"/>
              </a:rPr>
              <a:t>Building Tools</a:t>
            </a:r>
          </a:p>
          <a:p>
            <a:pPr algn="ctr"/>
            <a:endParaRPr lang="en-US" sz="1100" b="1">
              <a:solidFill>
                <a:srgbClr val="262626"/>
              </a:solidFill>
              <a:latin typeface="Arial" panose="020B0604020202020204"/>
            </a:endParaRPr>
          </a:p>
          <a:p>
            <a:pPr algn="ctr">
              <a:lnSpc>
                <a:spcPct val="90000"/>
              </a:lnSpc>
            </a:pPr>
            <a:r>
              <a:rPr lang="en-US" sz="1100">
                <a:latin typeface="Calibri" panose="020F0502020204030204"/>
                <a:ea typeface="ＭＳ Ｐゴシック"/>
              </a:rPr>
              <a:t>Build, navigate, and fix large robots quicker by finding information in comments, variables, steps, dialogue box labels.</a:t>
            </a:r>
            <a:br>
              <a:rPr lang="en-US" sz="1100">
                <a:latin typeface="Calibri" panose="020F0502020204030204"/>
                <a:ea typeface="ＭＳ Ｐゴシック"/>
              </a:rPr>
            </a:br>
            <a:br>
              <a:rPr lang="en-US" sz="1100">
                <a:latin typeface="Calibri" panose="020F0502020204030204"/>
                <a:ea typeface="ＭＳ Ｐゴシック"/>
              </a:rPr>
            </a:br>
            <a:r>
              <a:rPr lang="en-US" sz="1100">
                <a:latin typeface="Calibri" panose="020F0502020204030204"/>
                <a:ea typeface="ＭＳ Ｐゴシック"/>
              </a:rPr>
              <a:t>Edit multiple robots at the same time. Edit multiple robots in design mode while running a robot in debug mode.</a:t>
            </a:r>
          </a:p>
        </p:txBody>
      </p:sp>
      <p:sp>
        <p:nvSpPr>
          <p:cNvPr id="33" name="TextBox 57">
            <a:extLst>
              <a:ext uri="{FF2B5EF4-FFF2-40B4-BE49-F238E27FC236}">
                <a16:creationId xmlns:a16="http://schemas.microsoft.com/office/drawing/2014/main" id="{5158D7ED-54E6-4676-AAB2-B8F81386D915}"/>
              </a:ext>
            </a:extLst>
          </p:cNvPr>
          <p:cNvSpPr txBox="1"/>
          <p:nvPr/>
        </p:nvSpPr>
        <p:spPr>
          <a:xfrm>
            <a:off x="4443945" y="3860923"/>
            <a:ext cx="1743076" cy="1107996"/>
          </a:xfrm>
          <a:prstGeom prst="rect">
            <a:avLst/>
          </a:prstGeom>
          <a:solidFill>
            <a:srgbClr val="E9E9E9"/>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srgbClr val="262626"/>
                </a:solidFill>
                <a:effectLst/>
                <a:uLnTx/>
                <a:uFillTx/>
                <a:latin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chemeClr val="tx1"/>
                </a:solidFill>
                <a:latin typeface="Calibri" panose="020F0502020204030204"/>
                <a:ea typeface="ＭＳ Ｐゴシック"/>
              </a:rPr>
              <a:t>Localization Advancement</a:t>
            </a:r>
          </a:p>
          <a:p>
            <a:endParaRPr lang="en-US" b="0">
              <a:latin typeface="+mn-lt"/>
            </a:endParaRPr>
          </a:p>
          <a:p>
            <a:r>
              <a:rPr lang="en-US" b="0">
                <a:solidFill>
                  <a:schemeClr val="tx1"/>
                </a:solidFill>
                <a:latin typeface="Calibri" panose="020F0502020204030204"/>
                <a:ea typeface="ＭＳ Ｐゴシック"/>
              </a:rPr>
              <a:t>French language now added to the existing English and Japanese languages</a:t>
            </a:r>
          </a:p>
        </p:txBody>
      </p:sp>
      <p:sp>
        <p:nvSpPr>
          <p:cNvPr id="57" name="TextBox 57">
            <a:extLst>
              <a:ext uri="{FF2B5EF4-FFF2-40B4-BE49-F238E27FC236}">
                <a16:creationId xmlns:a16="http://schemas.microsoft.com/office/drawing/2014/main" id="{AF7BED53-0A5D-41A5-8561-F8342ACA7D9C}"/>
              </a:ext>
            </a:extLst>
          </p:cNvPr>
          <p:cNvSpPr txBox="1"/>
          <p:nvPr/>
        </p:nvSpPr>
        <p:spPr>
          <a:xfrm>
            <a:off x="2634429" y="2691520"/>
            <a:ext cx="1743076" cy="1615827"/>
          </a:xfrm>
          <a:prstGeom prst="rect">
            <a:avLst/>
          </a:prstGeom>
          <a:solidFill>
            <a:srgbClr val="E9E9E9"/>
          </a:solidFill>
        </p:spPr>
        <p:txBody>
          <a:bodyPr wrap="square" lIns="91440" tIns="45720" rIns="91440" bIns="45720" rtlCol="0" anchor="t">
            <a:spAutoFit/>
          </a:bodyPr>
          <a:lstStyle>
            <a:defPPr>
              <a:defRPr lang="en-US"/>
            </a:defPPr>
            <a:lvl1pPr algn="ctr">
              <a:defRPr sz="1100" b="1">
                <a:latin typeface="Calibri" panose="020F0502020204030204"/>
                <a:ea typeface="ＭＳ Ｐゴシック"/>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Cloud AI Service Consumption</a:t>
            </a:r>
          </a:p>
          <a:p>
            <a:endParaRPr lang="en-US"/>
          </a:p>
          <a:p>
            <a:r>
              <a:rPr lang="en-US" b="0"/>
              <a:t>Incorporated Google Cloud, Amazon Web Services, and Microsoft Azure as AI service provider for image/text analysis</a:t>
            </a:r>
            <a:endParaRPr lang="en-US" b="0">
              <a:cs typeface="Calibri"/>
            </a:endParaRPr>
          </a:p>
        </p:txBody>
      </p:sp>
      <p:sp>
        <p:nvSpPr>
          <p:cNvPr id="45" name="TextBox 55">
            <a:extLst>
              <a:ext uri="{FF2B5EF4-FFF2-40B4-BE49-F238E27FC236}">
                <a16:creationId xmlns:a16="http://schemas.microsoft.com/office/drawing/2014/main" id="{4622F31C-00B3-46CE-979B-8936BB505C80}"/>
              </a:ext>
            </a:extLst>
          </p:cNvPr>
          <p:cNvSpPr txBox="1"/>
          <p:nvPr/>
        </p:nvSpPr>
        <p:spPr>
          <a:xfrm>
            <a:off x="8029574" y="2691520"/>
            <a:ext cx="1743076" cy="1277273"/>
          </a:xfrm>
          <a:prstGeom prst="rect">
            <a:avLst/>
          </a:prstGeom>
          <a:solidFill>
            <a:srgbClr val="E9E9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b="1">
                <a:latin typeface="Calibri" panose="020F0502020204030204"/>
                <a:ea typeface="ＭＳ Ｐゴシック"/>
              </a:rPr>
              <a:t>Enhanced Robot Management</a:t>
            </a:r>
          </a:p>
          <a:p>
            <a:pPr algn="ctr"/>
            <a:endParaRPr lang="en-US" sz="1100" b="1">
              <a:solidFill>
                <a:srgbClr val="262626"/>
              </a:solidFill>
              <a:latin typeface="Arial" panose="020B0604020202020204"/>
            </a:endParaRPr>
          </a:p>
          <a:p>
            <a:pPr algn="ctr"/>
            <a:r>
              <a:rPr lang="en-US" sz="1100">
                <a:latin typeface="Calibri" panose="020F0502020204030204"/>
                <a:ea typeface="ＭＳ Ｐゴシック"/>
              </a:rPr>
              <a:t>Get visibility to applications and sources accessed by robots. Ease maintenance and management.</a:t>
            </a:r>
          </a:p>
        </p:txBody>
      </p:sp>
      <p:sp>
        <p:nvSpPr>
          <p:cNvPr id="46" name="TextBox 57">
            <a:extLst>
              <a:ext uri="{FF2B5EF4-FFF2-40B4-BE49-F238E27FC236}">
                <a16:creationId xmlns:a16="http://schemas.microsoft.com/office/drawing/2014/main" id="{719D651B-F563-44A8-823D-40F2A57AEF8D}"/>
              </a:ext>
            </a:extLst>
          </p:cNvPr>
          <p:cNvSpPr txBox="1"/>
          <p:nvPr/>
        </p:nvSpPr>
        <p:spPr>
          <a:xfrm>
            <a:off x="4443945" y="2691521"/>
            <a:ext cx="1743076" cy="1107996"/>
          </a:xfrm>
          <a:prstGeom prst="rect">
            <a:avLst/>
          </a:prstGeom>
          <a:solidFill>
            <a:srgbClr val="E9E9E9"/>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srgbClr val="262626"/>
                </a:solidFill>
                <a:effectLst/>
                <a:uLnTx/>
                <a:uFillTx/>
                <a:latin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chemeClr val="tx1"/>
                </a:solidFill>
                <a:latin typeface="Calibri" panose="020F0502020204030204"/>
                <a:ea typeface="ＭＳ Ｐゴシック"/>
              </a:rPr>
              <a:t>License Utilization Monitoring</a:t>
            </a:r>
          </a:p>
          <a:p>
            <a:endParaRPr lang="en-US" b="0">
              <a:latin typeface="+mn-lt"/>
            </a:endParaRPr>
          </a:p>
          <a:p>
            <a:r>
              <a:rPr lang="en-US" b="0">
                <a:solidFill>
                  <a:schemeClr val="tx1"/>
                </a:solidFill>
                <a:latin typeface="Calibri" panose="020F0502020204030204"/>
                <a:ea typeface="ＭＳ Ｐゴシック"/>
              </a:rPr>
              <a:t>Transparency and reporting of license utilization to improve TCO</a:t>
            </a:r>
          </a:p>
        </p:txBody>
      </p:sp>
      <p:sp>
        <p:nvSpPr>
          <p:cNvPr id="53" name="TextBox 60">
            <a:extLst>
              <a:ext uri="{FF2B5EF4-FFF2-40B4-BE49-F238E27FC236}">
                <a16:creationId xmlns:a16="http://schemas.microsoft.com/office/drawing/2014/main" id="{98DEB9A4-0EEA-4BD6-AC4D-8D8F5CF93D0F}"/>
              </a:ext>
            </a:extLst>
          </p:cNvPr>
          <p:cNvSpPr txBox="1"/>
          <p:nvPr/>
        </p:nvSpPr>
        <p:spPr>
          <a:xfrm>
            <a:off x="9830502" y="2691521"/>
            <a:ext cx="1743076" cy="2292935"/>
          </a:xfrm>
          <a:prstGeom prst="rect">
            <a:avLst/>
          </a:prstGeom>
          <a:solidFill>
            <a:srgbClr val="E9E9E9"/>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b="1" noProof="1">
                <a:latin typeface="Calibri" panose="020F0502020204030204"/>
                <a:ea typeface="ＭＳ Ｐゴシック"/>
              </a:rPr>
              <a:t>Auto-Documentation Generation</a:t>
            </a:r>
          </a:p>
          <a:p>
            <a:pPr algn="ctr">
              <a:defRPr/>
            </a:pPr>
            <a:endParaRPr lang="en-US" sz="1100" b="1" noProof="1">
              <a:latin typeface="Calibri" panose="020F0502020204030204"/>
              <a:ea typeface="ＭＳ Ｐゴシック"/>
            </a:endParaRPr>
          </a:p>
          <a:p>
            <a:pPr algn="ctr">
              <a:defRPr/>
            </a:pPr>
            <a:r>
              <a:rPr lang="en-US" sz="1100" noProof="1">
                <a:latin typeface="Calibri" panose="020F0502020204030204"/>
                <a:ea typeface="ＭＳ Ｐゴシック"/>
              </a:rPr>
              <a:t>Generate automation documentation with </a:t>
            </a:r>
            <a:br>
              <a:rPr lang="en-US" sz="1100" noProof="1">
                <a:latin typeface="Calibri" panose="020F0502020204030204"/>
                <a:ea typeface="ＭＳ Ｐゴシック"/>
              </a:rPr>
            </a:br>
            <a:r>
              <a:rPr lang="en-US" sz="1100" noProof="1">
                <a:latin typeface="Calibri" panose="020F0502020204030204"/>
                <a:ea typeface="ＭＳ Ｐゴシック"/>
              </a:rPr>
              <a:t>one click. </a:t>
            </a:r>
          </a:p>
          <a:p>
            <a:pPr algn="ctr"/>
            <a:endParaRPr lang="en-US" sz="1100" b="1" noProof="1">
              <a:latin typeface="Calibri" panose="020F0502020204030204"/>
              <a:ea typeface="ＭＳ Ｐゴシック"/>
            </a:endParaRPr>
          </a:p>
          <a:p>
            <a:pPr algn="ctr"/>
            <a:r>
              <a:rPr lang="en-US" sz="1100">
                <a:latin typeface="Calibri" panose="020F0502020204030204"/>
                <a:ea typeface="ＭＳ Ｐゴシック"/>
              </a:rPr>
              <a:t>Ability to provide stakeholders, such as auditors, compliance, governance SOP, with documentation of robot steps</a:t>
            </a:r>
          </a:p>
        </p:txBody>
      </p:sp>
      <p:sp>
        <p:nvSpPr>
          <p:cNvPr id="2" name="Title 1">
            <a:extLst>
              <a:ext uri="{FF2B5EF4-FFF2-40B4-BE49-F238E27FC236}">
                <a16:creationId xmlns:a16="http://schemas.microsoft.com/office/drawing/2014/main" id="{6AEA74E9-0516-4A79-94DC-A107AE7864B3}"/>
              </a:ext>
            </a:extLst>
          </p:cNvPr>
          <p:cNvSpPr>
            <a:spLocks noGrp="1"/>
          </p:cNvSpPr>
          <p:nvPr>
            <p:ph type="title"/>
          </p:nvPr>
        </p:nvSpPr>
        <p:spPr/>
        <p:txBody>
          <a:bodyPr/>
          <a:lstStyle/>
          <a:p>
            <a:r>
              <a:rPr lang="de-AT"/>
              <a:t>Kofax RPA 11.2  – </a:t>
            </a:r>
            <a:r>
              <a:rPr lang="en-US"/>
              <a:t>Release Highlights</a:t>
            </a:r>
          </a:p>
        </p:txBody>
      </p:sp>
      <p:sp>
        <p:nvSpPr>
          <p:cNvPr id="5" name="Text Placeholder 4">
            <a:extLst>
              <a:ext uri="{FF2B5EF4-FFF2-40B4-BE49-F238E27FC236}">
                <a16:creationId xmlns:a16="http://schemas.microsoft.com/office/drawing/2014/main" id="{C4A02AA1-F6A3-4381-8528-DB417CF1929C}"/>
              </a:ext>
            </a:extLst>
          </p:cNvPr>
          <p:cNvSpPr>
            <a:spLocks noGrp="1"/>
          </p:cNvSpPr>
          <p:nvPr>
            <p:ph type="body" sz="quarter" idx="15"/>
          </p:nvPr>
        </p:nvSpPr>
        <p:spPr/>
        <p:txBody>
          <a:bodyPr/>
          <a:lstStyle/>
          <a:p>
            <a:r>
              <a:rPr lang="de-AT"/>
              <a:t>Release Positioning</a:t>
            </a:r>
            <a:endParaRPr lang="en-US"/>
          </a:p>
        </p:txBody>
      </p:sp>
      <p:sp>
        <p:nvSpPr>
          <p:cNvPr id="20" name="TextBox 19">
            <a:extLst>
              <a:ext uri="{FF2B5EF4-FFF2-40B4-BE49-F238E27FC236}">
                <a16:creationId xmlns:a16="http://schemas.microsoft.com/office/drawing/2014/main" id="{40BF86F4-9279-4573-95D2-A2B4F0E65F10}"/>
              </a:ext>
            </a:extLst>
          </p:cNvPr>
          <p:cNvSpPr txBox="1"/>
          <p:nvPr/>
        </p:nvSpPr>
        <p:spPr>
          <a:xfrm>
            <a:off x="928688" y="1155432"/>
            <a:ext cx="3362325" cy="369332"/>
          </a:xfrm>
          <a:prstGeom prst="rect">
            <a:avLst/>
          </a:prstGeom>
          <a:noFill/>
          <a:effectLst/>
        </p:spPr>
        <p:txBody>
          <a:bodyPr wrap="square" rtlCol="0">
            <a:spAutoFit/>
          </a:bodyPr>
          <a:lstStyle/>
          <a:p>
            <a:pPr algn="ctr"/>
            <a:r>
              <a:rPr lang="en-US" b="1">
                <a:solidFill>
                  <a:srgbClr val="0B558B"/>
                </a:solidFill>
              </a:rPr>
              <a:t>Document Intelligence</a:t>
            </a:r>
            <a:endParaRPr lang="en-AT" b="1">
              <a:solidFill>
                <a:srgbClr val="0B558B"/>
              </a:solidFill>
            </a:endParaRPr>
          </a:p>
        </p:txBody>
      </p:sp>
      <p:sp>
        <p:nvSpPr>
          <p:cNvPr id="35" name="TextBox 34">
            <a:extLst>
              <a:ext uri="{FF2B5EF4-FFF2-40B4-BE49-F238E27FC236}">
                <a16:creationId xmlns:a16="http://schemas.microsoft.com/office/drawing/2014/main" id="{201E2E75-99CA-40F7-BCE0-823AADDF4CE9}"/>
              </a:ext>
            </a:extLst>
          </p:cNvPr>
          <p:cNvSpPr txBox="1"/>
          <p:nvPr/>
        </p:nvSpPr>
        <p:spPr>
          <a:xfrm>
            <a:off x="4519613" y="1155432"/>
            <a:ext cx="3362325" cy="369332"/>
          </a:xfrm>
          <a:prstGeom prst="rect">
            <a:avLst/>
          </a:prstGeom>
          <a:noFill/>
          <a:effectLst/>
        </p:spPr>
        <p:txBody>
          <a:bodyPr wrap="square" rtlCol="0">
            <a:spAutoFit/>
          </a:bodyPr>
          <a:lstStyle/>
          <a:p>
            <a:pPr algn="ctr"/>
            <a:r>
              <a:rPr lang="en-US" b="1">
                <a:solidFill>
                  <a:srgbClr val="0B558B"/>
                </a:solidFill>
              </a:rPr>
              <a:t>Connected Systems</a:t>
            </a:r>
            <a:endParaRPr lang="en-AT" b="1">
              <a:solidFill>
                <a:srgbClr val="0B558B"/>
              </a:solidFill>
            </a:endParaRPr>
          </a:p>
        </p:txBody>
      </p:sp>
      <p:sp>
        <p:nvSpPr>
          <p:cNvPr id="36" name="TextBox 35">
            <a:extLst>
              <a:ext uri="{FF2B5EF4-FFF2-40B4-BE49-F238E27FC236}">
                <a16:creationId xmlns:a16="http://schemas.microsoft.com/office/drawing/2014/main" id="{1D444941-F6A3-4AE8-9C8E-55A7C48C4189}"/>
              </a:ext>
            </a:extLst>
          </p:cNvPr>
          <p:cNvSpPr txBox="1"/>
          <p:nvPr/>
        </p:nvSpPr>
        <p:spPr>
          <a:xfrm>
            <a:off x="8091488" y="1155432"/>
            <a:ext cx="3362325" cy="369332"/>
          </a:xfrm>
          <a:prstGeom prst="rect">
            <a:avLst/>
          </a:prstGeom>
          <a:noFill/>
          <a:effectLst/>
        </p:spPr>
        <p:txBody>
          <a:bodyPr wrap="square" rtlCol="0">
            <a:spAutoFit/>
          </a:bodyPr>
          <a:lstStyle/>
          <a:p>
            <a:pPr algn="ctr"/>
            <a:r>
              <a:rPr lang="en-US" b="1">
                <a:solidFill>
                  <a:srgbClr val="0B558B"/>
                </a:solidFill>
              </a:rPr>
              <a:t>Process Orchestration</a:t>
            </a:r>
            <a:endParaRPr lang="en-AT" b="1">
              <a:solidFill>
                <a:srgbClr val="0B558B"/>
              </a:solidFill>
            </a:endParaRPr>
          </a:p>
        </p:txBody>
      </p:sp>
      <p:cxnSp>
        <p:nvCxnSpPr>
          <p:cNvPr id="27" name="Straight Arrow Connector 26">
            <a:extLst>
              <a:ext uri="{FF2B5EF4-FFF2-40B4-BE49-F238E27FC236}">
                <a16:creationId xmlns:a16="http://schemas.microsoft.com/office/drawing/2014/main" id="{537820F9-7FA9-4D12-A748-E3FF1B0B1313}"/>
              </a:ext>
            </a:extLst>
          </p:cNvPr>
          <p:cNvCxnSpPr/>
          <p:nvPr/>
        </p:nvCxnSpPr>
        <p:spPr>
          <a:xfrm>
            <a:off x="3987427" y="1362367"/>
            <a:ext cx="857250" cy="0"/>
          </a:xfrm>
          <a:prstGeom prst="straightConnector1">
            <a:avLst/>
          </a:prstGeom>
          <a:ln w="38100">
            <a:solidFill>
              <a:srgbClr val="FECE2A"/>
            </a:solidFill>
            <a:headEnd type="arrow" w="med" len="med"/>
            <a:tailEnd type="arrow" w="med" len="med"/>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AE0D675-1FFA-413B-8278-C1C9CB8CF447}"/>
              </a:ext>
            </a:extLst>
          </p:cNvPr>
          <p:cNvCxnSpPr/>
          <p:nvPr/>
        </p:nvCxnSpPr>
        <p:spPr>
          <a:xfrm>
            <a:off x="7521202" y="1362367"/>
            <a:ext cx="857250" cy="0"/>
          </a:xfrm>
          <a:prstGeom prst="straightConnector1">
            <a:avLst/>
          </a:prstGeom>
          <a:ln w="38100">
            <a:solidFill>
              <a:srgbClr val="FECE2A"/>
            </a:solidFill>
            <a:headEnd type="arrow" w="med" len="med"/>
            <a:tailEnd type="arrow" w="med" len="med"/>
          </a:ln>
          <a:effectLst/>
        </p:spPr>
        <p:style>
          <a:lnRef idx="1">
            <a:schemeClr val="accent1"/>
          </a:lnRef>
          <a:fillRef idx="0">
            <a:schemeClr val="accent1"/>
          </a:fillRef>
          <a:effectRef idx="0">
            <a:schemeClr val="accent1"/>
          </a:effectRef>
          <a:fontRef idx="minor">
            <a:schemeClr val="tx1"/>
          </a:fontRef>
        </p:style>
      </p:cxnSp>
      <p:sp>
        <p:nvSpPr>
          <p:cNvPr id="55" name="TextBox 57">
            <a:extLst>
              <a:ext uri="{FF2B5EF4-FFF2-40B4-BE49-F238E27FC236}">
                <a16:creationId xmlns:a16="http://schemas.microsoft.com/office/drawing/2014/main" id="{871EE626-ABEC-45C0-8F79-FAA1C8C472DA}"/>
              </a:ext>
            </a:extLst>
          </p:cNvPr>
          <p:cNvSpPr txBox="1"/>
          <p:nvPr/>
        </p:nvSpPr>
        <p:spPr>
          <a:xfrm>
            <a:off x="6233288" y="2691520"/>
            <a:ext cx="1743076" cy="1107996"/>
          </a:xfrm>
          <a:prstGeom prst="rect">
            <a:avLst/>
          </a:prstGeom>
          <a:solidFill>
            <a:srgbClr val="E9E9E9"/>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solidFill>
                  <a:srgbClr val="262626"/>
                </a:solidFill>
                <a:effectLst/>
                <a:uLnTx/>
                <a:uFillTx/>
                <a:latin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chemeClr val="tx1"/>
                </a:solidFill>
                <a:latin typeface="Calibri" panose="020F0502020204030204"/>
                <a:ea typeface="ＭＳ Ｐゴシック"/>
              </a:rPr>
              <a:t>SignDoc Integration</a:t>
            </a:r>
          </a:p>
          <a:p>
            <a:endParaRPr lang="en-US" b="0">
              <a:latin typeface="+mn-lt"/>
            </a:endParaRPr>
          </a:p>
          <a:p>
            <a:r>
              <a:rPr lang="en-US" b="0">
                <a:solidFill>
                  <a:schemeClr val="tx1"/>
                </a:solidFill>
                <a:latin typeface="Calibri" panose="020F0502020204030204"/>
                <a:ea typeface="ＭＳ Ｐゴシック"/>
              </a:rPr>
              <a:t>New SignDoc Step to assign information and kick-off signing ceremonies. </a:t>
            </a:r>
            <a:br>
              <a:rPr lang="en-US" b="0">
                <a:solidFill>
                  <a:schemeClr val="tx1"/>
                </a:solidFill>
                <a:latin typeface="Calibri" panose="020F0502020204030204"/>
                <a:ea typeface="ＭＳ Ｐゴシック"/>
              </a:rPr>
            </a:br>
            <a:r>
              <a:rPr lang="en-US" b="0">
                <a:solidFill>
                  <a:schemeClr val="tx1"/>
                </a:solidFill>
                <a:latin typeface="Calibri" panose="020F0502020204030204"/>
                <a:ea typeface="ＭＳ Ｐゴシック"/>
              </a:rPr>
              <a:t>Supporting IA strategy</a:t>
            </a:r>
          </a:p>
        </p:txBody>
      </p:sp>
      <p:grpSp>
        <p:nvGrpSpPr>
          <p:cNvPr id="63" name="Group 62">
            <a:extLst>
              <a:ext uri="{FF2B5EF4-FFF2-40B4-BE49-F238E27FC236}">
                <a16:creationId xmlns:a16="http://schemas.microsoft.com/office/drawing/2014/main" id="{83BC0735-1B5D-44B4-8A39-F3FD7D13BA4D}"/>
              </a:ext>
            </a:extLst>
          </p:cNvPr>
          <p:cNvGrpSpPr/>
          <p:nvPr/>
        </p:nvGrpSpPr>
        <p:grpSpPr>
          <a:xfrm>
            <a:off x="835389" y="1573109"/>
            <a:ext cx="10756536" cy="1175015"/>
            <a:chOff x="835389" y="1573109"/>
            <a:chExt cx="10756536" cy="1175015"/>
          </a:xfrm>
        </p:grpSpPr>
        <p:sp>
          <p:nvSpPr>
            <p:cNvPr id="28" name="Rectangle 27">
              <a:extLst>
                <a:ext uri="{FF2B5EF4-FFF2-40B4-BE49-F238E27FC236}">
                  <a16:creationId xmlns:a16="http://schemas.microsoft.com/office/drawing/2014/main" id="{509F03A5-9117-417D-ABB0-53F312C89E57}"/>
                </a:ext>
              </a:extLst>
            </p:cNvPr>
            <p:cNvSpPr/>
            <p:nvPr/>
          </p:nvSpPr>
          <p:spPr>
            <a:xfrm>
              <a:off x="835389" y="1573109"/>
              <a:ext cx="1761334" cy="929969"/>
            </a:xfrm>
            <a:prstGeom prst="rect">
              <a:avLst/>
            </a:prstGeom>
            <a:solidFill>
              <a:srgbClr val="43C7E7"/>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spc="100"/>
                <a:t>Cognitive Capture</a:t>
              </a:r>
              <a:endParaRPr lang="en-AT" sz="1600" spc="100"/>
            </a:p>
          </p:txBody>
        </p:sp>
        <p:sp>
          <p:nvSpPr>
            <p:cNvPr id="43" name="Rectangle 42">
              <a:extLst>
                <a:ext uri="{FF2B5EF4-FFF2-40B4-BE49-F238E27FC236}">
                  <a16:creationId xmlns:a16="http://schemas.microsoft.com/office/drawing/2014/main" id="{1EE867E6-4159-4972-8BF6-DFCF3D54C2B9}"/>
                </a:ext>
              </a:extLst>
            </p:cNvPr>
            <p:cNvSpPr/>
            <p:nvPr/>
          </p:nvSpPr>
          <p:spPr>
            <a:xfrm>
              <a:off x="2634429" y="1573109"/>
              <a:ext cx="1761334" cy="929969"/>
            </a:xfrm>
            <a:prstGeom prst="rect">
              <a:avLst/>
            </a:prstGeom>
            <a:solidFill>
              <a:srgbClr val="169BD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spc="100"/>
                <a:t>Artificial Intelligence</a:t>
              </a:r>
              <a:endParaRPr lang="en-AT" sz="1600" spc="100"/>
            </a:p>
          </p:txBody>
        </p:sp>
        <p:sp>
          <p:nvSpPr>
            <p:cNvPr id="44" name="Rectangle 43">
              <a:extLst>
                <a:ext uri="{FF2B5EF4-FFF2-40B4-BE49-F238E27FC236}">
                  <a16:creationId xmlns:a16="http://schemas.microsoft.com/office/drawing/2014/main" id="{7E21B788-73A2-4F04-880E-EF41D82DA8A1}"/>
                </a:ext>
              </a:extLst>
            </p:cNvPr>
            <p:cNvSpPr/>
            <p:nvPr/>
          </p:nvSpPr>
          <p:spPr>
            <a:xfrm>
              <a:off x="4433469" y="1573109"/>
              <a:ext cx="1761334" cy="929969"/>
            </a:xfrm>
            <a:prstGeom prst="rect">
              <a:avLst/>
            </a:prstGeom>
            <a:solidFill>
              <a:srgbClr val="0B77AD"/>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spc="100"/>
                <a:t>Ecosystem</a:t>
              </a:r>
              <a:endParaRPr lang="en-AT" sz="1600" spc="100"/>
            </a:p>
          </p:txBody>
        </p:sp>
        <p:sp>
          <p:nvSpPr>
            <p:cNvPr id="47" name="Rectangle 46">
              <a:extLst>
                <a:ext uri="{FF2B5EF4-FFF2-40B4-BE49-F238E27FC236}">
                  <a16:creationId xmlns:a16="http://schemas.microsoft.com/office/drawing/2014/main" id="{F3A56027-606A-4867-BA94-ED7709717C77}"/>
                </a:ext>
              </a:extLst>
            </p:cNvPr>
            <p:cNvSpPr/>
            <p:nvPr/>
          </p:nvSpPr>
          <p:spPr>
            <a:xfrm>
              <a:off x="6232509" y="1573109"/>
              <a:ext cx="1761334" cy="929969"/>
            </a:xfrm>
            <a:prstGeom prst="rect">
              <a:avLst/>
            </a:prstGeom>
            <a:solidFill>
              <a:srgbClr val="0A548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spc="100"/>
                <a:t>Integrations</a:t>
              </a:r>
              <a:endParaRPr lang="en-AT" sz="1600" spc="100"/>
            </a:p>
          </p:txBody>
        </p:sp>
        <p:sp>
          <p:nvSpPr>
            <p:cNvPr id="48" name="Rectangle 47">
              <a:extLst>
                <a:ext uri="{FF2B5EF4-FFF2-40B4-BE49-F238E27FC236}">
                  <a16:creationId xmlns:a16="http://schemas.microsoft.com/office/drawing/2014/main" id="{348E9A0A-7164-4EE5-A51A-DDDECEA2EA1D}"/>
                </a:ext>
              </a:extLst>
            </p:cNvPr>
            <p:cNvSpPr/>
            <p:nvPr/>
          </p:nvSpPr>
          <p:spPr>
            <a:xfrm>
              <a:off x="8031549" y="1573109"/>
              <a:ext cx="1761334" cy="929969"/>
            </a:xfrm>
            <a:prstGeom prst="rect">
              <a:avLst/>
            </a:prstGeom>
            <a:solidFill>
              <a:srgbClr val="00367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spc="100"/>
                <a:t>Task Automation</a:t>
              </a:r>
              <a:endParaRPr lang="en-AT" sz="1600" spc="100"/>
            </a:p>
          </p:txBody>
        </p:sp>
        <p:sp>
          <p:nvSpPr>
            <p:cNvPr id="49" name="Rectangle 48">
              <a:extLst>
                <a:ext uri="{FF2B5EF4-FFF2-40B4-BE49-F238E27FC236}">
                  <a16:creationId xmlns:a16="http://schemas.microsoft.com/office/drawing/2014/main" id="{116BD086-2684-4ED7-8C57-A5D76C118F86}"/>
                </a:ext>
              </a:extLst>
            </p:cNvPr>
            <p:cNvSpPr/>
            <p:nvPr/>
          </p:nvSpPr>
          <p:spPr>
            <a:xfrm>
              <a:off x="9830591" y="1573109"/>
              <a:ext cx="1761334" cy="929969"/>
            </a:xfrm>
            <a:prstGeom prst="rect">
              <a:avLst/>
            </a:prstGeom>
            <a:solidFill>
              <a:srgbClr val="0F2554"/>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spc="100"/>
                <a:t>Workflows</a:t>
              </a:r>
              <a:endParaRPr lang="en-AT" sz="1600" spc="100"/>
            </a:p>
          </p:txBody>
        </p:sp>
        <p:pic>
          <p:nvPicPr>
            <p:cNvPr id="38" name="Graphic 37">
              <a:extLst>
                <a:ext uri="{FF2B5EF4-FFF2-40B4-BE49-F238E27FC236}">
                  <a16:creationId xmlns:a16="http://schemas.microsoft.com/office/drawing/2014/main" id="{CB3361C6-A791-449A-AA20-2E916862A4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9998" y="2127148"/>
              <a:ext cx="620976" cy="620976"/>
            </a:xfrm>
            <a:prstGeom prst="rect">
              <a:avLst/>
            </a:prstGeom>
            <a:effectLst>
              <a:outerShdw blurRad="50800" dist="38100" dir="2700000" algn="tl" rotWithShape="0">
                <a:prstClr val="black">
                  <a:alpha val="40000"/>
                </a:prstClr>
              </a:outerShdw>
            </a:effectLst>
          </p:spPr>
        </p:pic>
        <p:pic>
          <p:nvPicPr>
            <p:cNvPr id="50" name="Graphic 49">
              <a:extLst>
                <a:ext uri="{FF2B5EF4-FFF2-40B4-BE49-F238E27FC236}">
                  <a16:creationId xmlns:a16="http://schemas.microsoft.com/office/drawing/2014/main" id="{8690B3AC-D61F-47BA-8F2F-DC63711712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8306" y="2127148"/>
              <a:ext cx="620976" cy="620976"/>
            </a:xfrm>
            <a:prstGeom prst="rect">
              <a:avLst/>
            </a:prstGeom>
            <a:effectLst>
              <a:outerShdw blurRad="50800" dist="38100" dir="2700000" algn="tl" rotWithShape="0">
                <a:prstClr val="black">
                  <a:alpha val="40000"/>
                </a:prstClr>
              </a:outerShdw>
            </a:effectLst>
          </p:spPr>
        </p:pic>
        <p:pic>
          <p:nvPicPr>
            <p:cNvPr id="51" name="Graphic 50">
              <a:extLst>
                <a:ext uri="{FF2B5EF4-FFF2-40B4-BE49-F238E27FC236}">
                  <a16:creationId xmlns:a16="http://schemas.microsoft.com/office/drawing/2014/main" id="{56CE0434-A28B-4062-9F77-06C62436E4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2460" y="2127148"/>
              <a:ext cx="620976" cy="620976"/>
            </a:xfrm>
            <a:prstGeom prst="rect">
              <a:avLst/>
            </a:prstGeom>
            <a:effectLst>
              <a:outerShdw blurRad="50800" dist="38100" dir="2700000" algn="tl" rotWithShape="0">
                <a:prstClr val="black">
                  <a:alpha val="40000"/>
                </a:prstClr>
              </a:outerShdw>
            </a:effectLst>
          </p:spPr>
        </p:pic>
        <p:pic>
          <p:nvPicPr>
            <p:cNvPr id="52" name="Graphic 51">
              <a:extLst>
                <a:ext uri="{FF2B5EF4-FFF2-40B4-BE49-F238E27FC236}">
                  <a16:creationId xmlns:a16="http://schemas.microsoft.com/office/drawing/2014/main" id="{FCE6F1E8-EB86-42F9-B8A5-3B242DA37DF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06614" y="2127148"/>
              <a:ext cx="620976" cy="620976"/>
            </a:xfrm>
            <a:prstGeom prst="rect">
              <a:avLst/>
            </a:prstGeom>
            <a:effectLst>
              <a:outerShdw blurRad="50800" dist="38100" dir="2700000" algn="tl" rotWithShape="0">
                <a:prstClr val="black">
                  <a:alpha val="40000"/>
                </a:prstClr>
              </a:outerShdw>
            </a:effectLst>
          </p:spPr>
        </p:pic>
        <p:pic>
          <p:nvPicPr>
            <p:cNvPr id="54" name="Graphic 53">
              <a:extLst>
                <a:ext uri="{FF2B5EF4-FFF2-40B4-BE49-F238E27FC236}">
                  <a16:creationId xmlns:a16="http://schemas.microsoft.com/office/drawing/2014/main" id="{4623484A-1A2F-4EEE-A681-520ADB41B1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00770" y="2127148"/>
              <a:ext cx="620976" cy="620976"/>
            </a:xfrm>
            <a:prstGeom prst="rect">
              <a:avLst/>
            </a:prstGeom>
            <a:effectLst>
              <a:outerShdw blurRad="50800" dist="38100" dir="2700000" algn="tl" rotWithShape="0">
                <a:prstClr val="black">
                  <a:alpha val="40000"/>
                </a:prstClr>
              </a:outerShdw>
            </a:effectLst>
          </p:spPr>
        </p:pic>
        <p:pic>
          <p:nvPicPr>
            <p:cNvPr id="37" name="Graphic 36">
              <a:extLst>
                <a:ext uri="{FF2B5EF4-FFF2-40B4-BE49-F238E27FC236}">
                  <a16:creationId xmlns:a16="http://schemas.microsoft.com/office/drawing/2014/main" id="{586332AA-A06F-4F0C-B675-2FFF29F5B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24152" y="2127148"/>
              <a:ext cx="620976" cy="620976"/>
            </a:xfrm>
            <a:prstGeom prst="rect">
              <a:avLst/>
            </a:prstGeom>
            <a:effectLst>
              <a:outerShdw blurRad="50800" dist="38100" dir="2700000" algn="tl" rotWithShape="0">
                <a:prstClr val="black">
                  <a:alpha val="40000"/>
                </a:prstClr>
              </a:outerShdw>
            </a:effectLst>
          </p:spPr>
        </p:pic>
      </p:grpSp>
      <p:sp>
        <p:nvSpPr>
          <p:cNvPr id="3" name="TextBox 2">
            <a:extLst>
              <a:ext uri="{FF2B5EF4-FFF2-40B4-BE49-F238E27FC236}">
                <a16:creationId xmlns:a16="http://schemas.microsoft.com/office/drawing/2014/main" id="{FCE460C9-CE04-46C3-8028-CBF7DC0CEDDA}"/>
              </a:ext>
            </a:extLst>
          </p:cNvPr>
          <p:cNvSpPr txBox="1"/>
          <p:nvPr/>
        </p:nvSpPr>
        <p:spPr>
          <a:xfrm>
            <a:off x="756883" y="6155483"/>
            <a:ext cx="1967205" cy="215444"/>
          </a:xfrm>
          <a:prstGeom prst="rect">
            <a:avLst/>
          </a:prstGeom>
          <a:noFill/>
        </p:spPr>
        <p:txBody>
          <a:bodyPr wrap="none" rtlCol="0">
            <a:spAutoFit/>
          </a:bodyPr>
          <a:lstStyle/>
          <a:p>
            <a:r>
              <a:rPr lang="en-US" sz="800"/>
              <a:t>*SOP = Standard Operating Procedure</a:t>
            </a:r>
          </a:p>
        </p:txBody>
      </p:sp>
      <p:pic>
        <p:nvPicPr>
          <p:cNvPr id="32" name="Picture 2" descr="Back By Popular Demand - Back By Popular Demand - Sticker | TeePublic">
            <a:extLst>
              <a:ext uri="{FF2B5EF4-FFF2-40B4-BE49-F238E27FC236}">
                <a16:creationId xmlns:a16="http://schemas.microsoft.com/office/drawing/2014/main" id="{0CA26DE9-49F0-4741-A7BC-A8EEEFBB6449}"/>
              </a:ext>
            </a:extLst>
          </p:cNvPr>
          <p:cNvPicPr>
            <a:picLocks noChangeAspect="1" noChangeArrowheads="1"/>
          </p:cNvPicPr>
          <p:nvPr/>
        </p:nvPicPr>
        <p:blipFill rotWithShape="1">
          <a:blip r:embed="rId15">
            <a:clrChange>
              <a:clrFrom>
                <a:srgbClr val="EEEEEE"/>
              </a:clrFrom>
              <a:clrTo>
                <a:srgbClr val="EEEEEE">
                  <a:alpha val="0"/>
                </a:srgbClr>
              </a:clrTo>
            </a:clrChange>
            <a:extLst>
              <a:ext uri="{28A0092B-C50C-407E-A947-70E740481C1C}">
                <a14:useLocalDpi xmlns:a14="http://schemas.microsoft.com/office/drawing/2010/main" val="0"/>
              </a:ext>
            </a:extLst>
          </a:blip>
          <a:srcRect t="13682" b="12540"/>
          <a:stretch/>
        </p:blipFill>
        <p:spPr bwMode="auto">
          <a:xfrm>
            <a:off x="9564224" y="5869689"/>
            <a:ext cx="659524" cy="48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9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anim calcmode="lin" valueType="num">
                                      <p:cBhvr>
                                        <p:cTn id="15" dur="1000" fill="hold"/>
                                        <p:tgtEl>
                                          <p:spTgt spid="46"/>
                                        </p:tgtEl>
                                        <p:attrNameLst>
                                          <p:attrName>ppt_x</p:attrName>
                                        </p:attrNameLst>
                                      </p:cBhvr>
                                      <p:tavLst>
                                        <p:tav tm="0">
                                          <p:val>
                                            <p:strVal val="#ppt_x"/>
                                          </p:val>
                                        </p:tav>
                                        <p:tav tm="100000">
                                          <p:val>
                                            <p:strVal val="#ppt_x"/>
                                          </p:val>
                                        </p:tav>
                                      </p:tavLst>
                                    </p:anim>
                                    <p:anim calcmode="lin" valueType="num">
                                      <p:cBhvr>
                                        <p:cTn id="16" dur="1000" fill="hold"/>
                                        <p:tgtEl>
                                          <p:spTgt spid="4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7"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1000"/>
                                        <p:tgtEl>
                                          <p:spTgt spid="33"/>
                                        </p:tgtEl>
                                      </p:cBhvr>
                                    </p:animEffect>
                                    <p:anim calcmode="lin" valueType="num">
                                      <p:cBhvr>
                                        <p:cTn id="21" dur="1000" fill="hold"/>
                                        <p:tgtEl>
                                          <p:spTgt spid="33"/>
                                        </p:tgtEl>
                                        <p:attrNameLst>
                                          <p:attrName>ppt_x</p:attrName>
                                        </p:attrNameLst>
                                      </p:cBhvr>
                                      <p:tavLst>
                                        <p:tav tm="0">
                                          <p:val>
                                            <p:strVal val="#ppt_x"/>
                                          </p:val>
                                        </p:tav>
                                        <p:tav tm="100000">
                                          <p:val>
                                            <p:strVal val="#ppt_x"/>
                                          </p:val>
                                        </p:tav>
                                      </p:tavLst>
                                    </p:anim>
                                    <p:anim calcmode="lin" valueType="num">
                                      <p:cBhvr>
                                        <p:cTn id="2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7" presetClass="entr" presetSubtype="0"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1000"/>
                                        <p:tgtEl>
                                          <p:spTgt spid="58"/>
                                        </p:tgtEl>
                                      </p:cBhvr>
                                    </p:animEffect>
                                    <p:anim calcmode="lin" valueType="num">
                                      <p:cBhvr>
                                        <p:cTn id="34" dur="1000" fill="hold"/>
                                        <p:tgtEl>
                                          <p:spTgt spid="58"/>
                                        </p:tgtEl>
                                        <p:attrNameLst>
                                          <p:attrName>ppt_x</p:attrName>
                                        </p:attrNameLst>
                                      </p:cBhvr>
                                      <p:tavLst>
                                        <p:tav tm="0">
                                          <p:val>
                                            <p:strVal val="#ppt_x"/>
                                          </p:val>
                                        </p:tav>
                                        <p:tav tm="100000">
                                          <p:val>
                                            <p:strVal val="#ppt_x"/>
                                          </p:val>
                                        </p:tav>
                                      </p:tavLst>
                                    </p:anim>
                                    <p:anim calcmode="lin" valueType="num">
                                      <p:cBhvr>
                                        <p:cTn id="3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7" presetClass="entr" presetSubtype="0"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ppt_x</p:attrName>
                                        </p:attrNameLst>
                                      </p:cBhvr>
                                      <p:tavLst>
                                        <p:tav tm="0">
                                          <p:val>
                                            <p:strVal val="#ppt_x"/>
                                          </p:val>
                                        </p:tav>
                                        <p:tav tm="100000">
                                          <p:val>
                                            <p:strVal val="#ppt_x"/>
                                          </p:val>
                                        </p:tav>
                                      </p:tavLst>
                                    </p:anim>
                                    <p:anim calcmode="lin" valueType="num">
                                      <p:cBhvr>
                                        <p:cTn id="48" dur="1000" fill="hold"/>
                                        <p:tgtEl>
                                          <p:spTgt spid="40"/>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1000"/>
                                        <p:tgtEl>
                                          <p:spTgt spid="53"/>
                                        </p:tgtEl>
                                      </p:cBhvr>
                                    </p:animEffect>
                                    <p:anim calcmode="lin" valueType="num">
                                      <p:cBhvr>
                                        <p:cTn id="57" dur="1000" fill="hold"/>
                                        <p:tgtEl>
                                          <p:spTgt spid="53"/>
                                        </p:tgtEl>
                                        <p:attrNameLst>
                                          <p:attrName>ppt_x</p:attrName>
                                        </p:attrNameLst>
                                      </p:cBhvr>
                                      <p:tavLst>
                                        <p:tav tm="0">
                                          <p:val>
                                            <p:strVal val="#ppt_x"/>
                                          </p:val>
                                        </p:tav>
                                        <p:tav tm="100000">
                                          <p:val>
                                            <p:strVal val="#ppt_x"/>
                                          </p:val>
                                        </p:tav>
                                      </p:tavLst>
                                    </p:anim>
                                    <p:anim calcmode="lin" valueType="num">
                                      <p:cBhvr>
                                        <p:cTn id="5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0" grpId="0" animBg="1"/>
      <p:bldP spid="33" grpId="0" animBg="1"/>
      <p:bldP spid="57" grpId="0" animBg="1"/>
      <p:bldP spid="45" grpId="0" animBg="1"/>
      <p:bldP spid="46" grpId="0" animBg="1"/>
      <p:bldP spid="53" grpId="0" animBg="1"/>
      <p:bldP spid="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01725-DB79-4A3D-B730-70381A2AA439}"/>
              </a:ext>
            </a:extLst>
          </p:cNvPr>
          <p:cNvSpPr>
            <a:spLocks noGrp="1"/>
          </p:cNvSpPr>
          <p:nvPr>
            <p:ph type="title"/>
          </p:nvPr>
        </p:nvSpPr>
        <p:spPr/>
        <p:txBody>
          <a:bodyPr/>
          <a:lstStyle/>
          <a:p>
            <a:r>
              <a:rPr lang="de-AT"/>
              <a:t>Kofax RPA 11.2  – </a:t>
            </a:r>
            <a:r>
              <a:rPr lang="en-US"/>
              <a:t>Release Key Benefits</a:t>
            </a:r>
          </a:p>
        </p:txBody>
      </p:sp>
      <p:sp>
        <p:nvSpPr>
          <p:cNvPr id="3" name="Text Placeholder 2">
            <a:extLst>
              <a:ext uri="{FF2B5EF4-FFF2-40B4-BE49-F238E27FC236}">
                <a16:creationId xmlns:a16="http://schemas.microsoft.com/office/drawing/2014/main" id="{441C5174-CD6E-46A9-8B13-8657392EDC06}"/>
              </a:ext>
            </a:extLst>
          </p:cNvPr>
          <p:cNvSpPr>
            <a:spLocks noGrp="1"/>
          </p:cNvSpPr>
          <p:nvPr>
            <p:ph type="body" sz="quarter" idx="14"/>
          </p:nvPr>
        </p:nvSpPr>
        <p:spPr>
          <a:xfrm>
            <a:off x="685800" y="1524764"/>
            <a:ext cx="6554585" cy="4831586"/>
          </a:xfrm>
        </p:spPr>
        <p:txBody>
          <a:bodyPr>
            <a:normAutofit fontScale="85000" lnSpcReduction="20000"/>
          </a:bodyPr>
          <a:lstStyle/>
          <a:p>
            <a:pPr marL="525780" indent="-342900"/>
            <a:r>
              <a:rPr lang="en-US"/>
              <a:t>Additional artificial intelligence (AI) capabilities through out-of-the-box integration.</a:t>
            </a:r>
          </a:p>
          <a:p>
            <a:pPr marL="525780" indent="-342900"/>
            <a:r>
              <a:rPr lang="en-US"/>
              <a:t>Lowers TCO by better leveraging RPA licenses utilization. Drive efficiency through concurrent robot execution.</a:t>
            </a:r>
          </a:p>
          <a:p>
            <a:pPr marL="525780" indent="-342900"/>
            <a:r>
              <a:rPr lang="en-US"/>
              <a:t>Strengthens the intelligent automation platform integration through adding support of SignDoc.</a:t>
            </a:r>
          </a:p>
          <a:p>
            <a:pPr marL="525780" indent="-342900"/>
            <a:r>
              <a:rPr lang="en-US"/>
              <a:t>Increases compliance and reduce manual effort of documenting automations through automated documentation generation.</a:t>
            </a:r>
          </a:p>
          <a:p>
            <a:pPr marL="525780" indent="-342900"/>
            <a:r>
              <a:rPr lang="en-US"/>
              <a:t>Improves quality of life for robot builders by providing enhanced search, dependency view, new steps and features.</a:t>
            </a:r>
          </a:p>
          <a:p>
            <a:pPr marL="525780" indent="-342900"/>
            <a:r>
              <a:rPr lang="en-US"/>
              <a:t>More insights into automations through enhanced dashboards and auto-discovery capabilities.</a:t>
            </a:r>
          </a:p>
          <a:p>
            <a:endParaRPr lang="en-US"/>
          </a:p>
        </p:txBody>
      </p:sp>
      <p:sp>
        <p:nvSpPr>
          <p:cNvPr id="4" name="Text Placeholder 3">
            <a:extLst>
              <a:ext uri="{FF2B5EF4-FFF2-40B4-BE49-F238E27FC236}">
                <a16:creationId xmlns:a16="http://schemas.microsoft.com/office/drawing/2014/main" id="{87C2AE69-E31C-46DB-B05C-3214C47601D2}"/>
              </a:ext>
            </a:extLst>
          </p:cNvPr>
          <p:cNvSpPr>
            <a:spLocks noGrp="1"/>
          </p:cNvSpPr>
          <p:nvPr>
            <p:ph type="body" sz="quarter" idx="15"/>
          </p:nvPr>
        </p:nvSpPr>
        <p:spPr/>
        <p:txBody>
          <a:bodyPr/>
          <a:lstStyle/>
          <a:p>
            <a:r>
              <a:rPr lang="de-AT"/>
              <a:t>Release Positioning</a:t>
            </a:r>
            <a:endParaRPr lang="en-US"/>
          </a:p>
        </p:txBody>
      </p:sp>
      <p:pic>
        <p:nvPicPr>
          <p:cNvPr id="2054" name="Picture 6" descr="Robots - Robot Cartoon No Background , Free Transparent Clipart - ClipartKey">
            <a:extLst>
              <a:ext uri="{FF2B5EF4-FFF2-40B4-BE49-F238E27FC236}">
                <a16:creationId xmlns:a16="http://schemas.microsoft.com/office/drawing/2014/main" id="{F51102C8-E3A6-4E3D-BC95-D56C5CAE2D8B}"/>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flipH="1">
            <a:off x="7702943" y="2324100"/>
            <a:ext cx="3498850" cy="3429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97755C4-E902-4CCB-B02C-25A368C966BA}"/>
              </a:ext>
            </a:extLst>
          </p:cNvPr>
          <p:cNvGrpSpPr/>
          <p:nvPr/>
        </p:nvGrpSpPr>
        <p:grpSpPr>
          <a:xfrm>
            <a:off x="7498081" y="1187944"/>
            <a:ext cx="4198619" cy="5168406"/>
            <a:chOff x="7498081" y="1187944"/>
            <a:chExt cx="4198619" cy="5168406"/>
          </a:xfrm>
        </p:grpSpPr>
        <p:sp>
          <p:nvSpPr>
            <p:cNvPr id="6" name="Rectangle 5">
              <a:extLst>
                <a:ext uri="{FF2B5EF4-FFF2-40B4-BE49-F238E27FC236}">
                  <a16:creationId xmlns:a16="http://schemas.microsoft.com/office/drawing/2014/main" id="{FBAEB013-0085-48A8-B566-D322656DD344}"/>
                </a:ext>
              </a:extLst>
            </p:cNvPr>
            <p:cNvSpPr/>
            <p:nvPr/>
          </p:nvSpPr>
          <p:spPr>
            <a:xfrm>
              <a:off x="7589520" y="1524764"/>
              <a:ext cx="4107180" cy="4831586"/>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285750" indent="-285750">
                <a:buFont typeface="Arial" panose="020B0604020202020204" pitchFamily="34" charset="0"/>
                <a:buChar char="•"/>
              </a:pPr>
              <a:r>
                <a:rPr lang="en-US" sz="1700" b="1">
                  <a:solidFill>
                    <a:schemeClr val="accent4"/>
                  </a:solidFill>
                </a:rPr>
                <a:t>Increase Number Of Automations </a:t>
              </a:r>
              <a:r>
                <a:rPr lang="en-US" sz="1700">
                  <a:solidFill>
                    <a:schemeClr val="accent4"/>
                  </a:solidFill>
                </a:rPr>
                <a:t>and </a:t>
              </a:r>
              <a:r>
                <a:rPr lang="en-US" sz="1700" b="1">
                  <a:solidFill>
                    <a:schemeClr val="accent4"/>
                  </a:solidFill>
                </a:rPr>
                <a:t>Realize More Value </a:t>
              </a:r>
              <a:r>
                <a:rPr lang="en-US" sz="1700">
                  <a:solidFill>
                    <a:schemeClr val="accent4"/>
                  </a:solidFill>
                </a:rPr>
                <a:t>by automating document processes requiring signatures and adding more AI capabilities for text and images.</a:t>
              </a:r>
              <a:br>
                <a:rPr lang="en-US" sz="1700">
                  <a:solidFill>
                    <a:schemeClr val="accent4"/>
                  </a:solidFill>
                </a:rPr>
              </a:br>
              <a:endParaRPr lang="en-US" sz="1700">
                <a:solidFill>
                  <a:schemeClr val="accent4"/>
                </a:solidFill>
              </a:endParaRPr>
            </a:p>
            <a:p>
              <a:pPr marL="285750" indent="-285750">
                <a:buFont typeface="Arial" panose="020B0604020202020204" pitchFamily="34" charset="0"/>
                <a:buChar char="•"/>
              </a:pPr>
              <a:r>
                <a:rPr lang="en-US" sz="1700" b="1">
                  <a:solidFill>
                    <a:schemeClr val="accent4"/>
                  </a:solidFill>
                </a:rPr>
                <a:t>Increase Compliance </a:t>
              </a:r>
              <a:r>
                <a:rPr lang="en-US" sz="1700">
                  <a:solidFill>
                    <a:schemeClr val="accent4"/>
                  </a:solidFill>
                </a:rPr>
                <a:t>by automatically generating consistent documentation on all automations, more enhanced dashboards and auto-discovery capabilities gaining better insights which applications are invoked.</a:t>
              </a:r>
              <a:br>
                <a:rPr lang="en-US" sz="1700">
                  <a:solidFill>
                    <a:schemeClr val="accent4"/>
                  </a:solidFill>
                </a:rPr>
              </a:br>
              <a:endParaRPr lang="en-US" sz="1700">
                <a:solidFill>
                  <a:schemeClr val="accent4"/>
                </a:solidFill>
              </a:endParaRPr>
            </a:p>
            <a:p>
              <a:pPr marL="285750" indent="-285750">
                <a:buFont typeface="Arial" panose="020B0604020202020204" pitchFamily="34" charset="0"/>
                <a:buChar char="•"/>
              </a:pPr>
              <a:r>
                <a:rPr lang="en-US" sz="1700" b="1">
                  <a:solidFill>
                    <a:schemeClr val="accent4"/>
                  </a:solidFill>
                </a:rPr>
                <a:t>Reduce Total Cost Of Ownership </a:t>
              </a:r>
              <a:r>
                <a:rPr lang="en-US" sz="1700">
                  <a:solidFill>
                    <a:schemeClr val="accent4"/>
                  </a:solidFill>
                </a:rPr>
                <a:t>by reducing or eliminating manual documentation efforts and better license utilization.</a:t>
              </a:r>
            </a:p>
            <a:p>
              <a:endParaRPr lang="en-US" sz="1600">
                <a:solidFill>
                  <a:schemeClr val="accent4"/>
                </a:solidFill>
              </a:endParaRPr>
            </a:p>
          </p:txBody>
        </p:sp>
        <p:sp>
          <p:nvSpPr>
            <p:cNvPr id="7" name="TextBox 6">
              <a:extLst>
                <a:ext uri="{FF2B5EF4-FFF2-40B4-BE49-F238E27FC236}">
                  <a16:creationId xmlns:a16="http://schemas.microsoft.com/office/drawing/2014/main" id="{677957BB-F7C1-4DDF-9C34-94F72227CF62}"/>
                </a:ext>
              </a:extLst>
            </p:cNvPr>
            <p:cNvSpPr txBox="1"/>
            <p:nvPr/>
          </p:nvSpPr>
          <p:spPr>
            <a:xfrm>
              <a:off x="7498081" y="1187944"/>
              <a:ext cx="2077813" cy="338554"/>
            </a:xfrm>
            <a:prstGeom prst="rect">
              <a:avLst/>
            </a:prstGeom>
            <a:noFill/>
          </p:spPr>
          <p:txBody>
            <a:bodyPr wrap="none" rtlCol="0">
              <a:spAutoFit/>
            </a:bodyPr>
            <a:lstStyle/>
            <a:p>
              <a:r>
                <a:rPr lang="en-US" sz="1600" b="1">
                  <a:solidFill>
                    <a:schemeClr val="tx2"/>
                  </a:solidFill>
                </a:rPr>
                <a:t>Customer Benefits:</a:t>
              </a:r>
            </a:p>
          </p:txBody>
        </p:sp>
      </p:grpSp>
    </p:spTree>
    <p:extLst>
      <p:ext uri="{BB962C8B-B14F-4D97-AF65-F5344CB8AC3E}">
        <p14:creationId xmlns:p14="http://schemas.microsoft.com/office/powerpoint/2010/main" val="345355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DE8D-3299-45FB-A3F7-7224FB8893EE}"/>
              </a:ext>
            </a:extLst>
          </p:cNvPr>
          <p:cNvSpPr>
            <a:spLocks noGrp="1"/>
          </p:cNvSpPr>
          <p:nvPr>
            <p:ph type="title"/>
          </p:nvPr>
        </p:nvSpPr>
        <p:spPr/>
        <p:txBody>
          <a:bodyPr/>
          <a:lstStyle/>
          <a:p>
            <a:r>
              <a:rPr lang="en-US"/>
              <a:t>Cloud AI Service Consumption</a:t>
            </a:r>
          </a:p>
        </p:txBody>
      </p:sp>
      <p:sp>
        <p:nvSpPr>
          <p:cNvPr id="3" name="Text Placeholder 2">
            <a:extLst>
              <a:ext uri="{FF2B5EF4-FFF2-40B4-BE49-F238E27FC236}">
                <a16:creationId xmlns:a16="http://schemas.microsoft.com/office/drawing/2014/main" id="{2B7DE11B-E65D-4FBB-8C3E-870ADBB136F1}"/>
              </a:ext>
            </a:extLst>
          </p:cNvPr>
          <p:cNvSpPr>
            <a:spLocks noGrp="1"/>
          </p:cNvSpPr>
          <p:nvPr>
            <p:ph type="body" sz="quarter" idx="14"/>
          </p:nvPr>
        </p:nvSpPr>
        <p:spPr>
          <a:xfrm>
            <a:off x="835389" y="2324100"/>
            <a:ext cx="5374911" cy="3352800"/>
          </a:xfrm>
        </p:spPr>
        <p:txBody>
          <a:bodyPr>
            <a:noAutofit/>
          </a:bodyPr>
          <a:lstStyle/>
          <a:p>
            <a:r>
              <a:rPr lang="en-US" sz="1800"/>
              <a:t>New </a:t>
            </a:r>
            <a:r>
              <a:rPr lang="en-US" sz="1800" b="1"/>
              <a:t>single step </a:t>
            </a:r>
            <a:r>
              <a:rPr lang="en-US" sz="1800"/>
              <a:t>in design studio makes AI </a:t>
            </a:r>
            <a:br>
              <a:rPr lang="en-US" sz="1800"/>
            </a:br>
            <a:r>
              <a:rPr lang="en-US" sz="1800"/>
              <a:t>integration </a:t>
            </a:r>
            <a:r>
              <a:rPr lang="en-US" sz="1800" b="1"/>
              <a:t>natively available</a:t>
            </a:r>
            <a:r>
              <a:rPr lang="en-US" sz="1800"/>
              <a:t>.</a:t>
            </a:r>
          </a:p>
          <a:p>
            <a:r>
              <a:rPr lang="en-US" sz="1800"/>
              <a:t>Supports out of the box:</a:t>
            </a:r>
          </a:p>
          <a:p>
            <a:pPr lvl="1"/>
            <a:r>
              <a:rPr lang="en-US" sz="1600"/>
              <a:t>Images detection and identification:</a:t>
            </a:r>
          </a:p>
          <a:p>
            <a:pPr lvl="2"/>
            <a:r>
              <a:rPr lang="en-US" sz="1400" b="1"/>
              <a:t>Azure </a:t>
            </a:r>
            <a:r>
              <a:rPr lang="en-US" sz="1400"/>
              <a:t>computer vision</a:t>
            </a:r>
          </a:p>
          <a:p>
            <a:pPr lvl="2"/>
            <a:r>
              <a:rPr lang="en-US" sz="1400" b="1"/>
              <a:t>Google</a:t>
            </a:r>
            <a:r>
              <a:rPr lang="en-US" sz="1400"/>
              <a:t> vision AI</a:t>
            </a:r>
          </a:p>
          <a:p>
            <a:pPr lvl="2"/>
            <a:r>
              <a:rPr lang="en-US" sz="1400" b="1"/>
              <a:t>Amazon</a:t>
            </a:r>
            <a:r>
              <a:rPr lang="en-US" sz="1400"/>
              <a:t> recognition</a:t>
            </a:r>
          </a:p>
          <a:p>
            <a:pPr lvl="1"/>
            <a:r>
              <a:rPr lang="en-US" sz="1600"/>
              <a:t>Text detection and identification:</a:t>
            </a:r>
          </a:p>
          <a:p>
            <a:pPr lvl="2"/>
            <a:r>
              <a:rPr lang="en-US" sz="1400" b="1"/>
              <a:t>Azure</a:t>
            </a:r>
            <a:r>
              <a:rPr lang="en-US" sz="1400"/>
              <a:t> text analytics</a:t>
            </a:r>
          </a:p>
          <a:p>
            <a:pPr lvl="2"/>
            <a:r>
              <a:rPr lang="en-US" sz="1400" b="1"/>
              <a:t>Google​ </a:t>
            </a:r>
            <a:r>
              <a:rPr lang="en-US" sz="1400"/>
              <a:t>cloud natural language</a:t>
            </a:r>
          </a:p>
        </p:txBody>
      </p:sp>
      <p:sp>
        <p:nvSpPr>
          <p:cNvPr id="4" name="Text Placeholder 3">
            <a:extLst>
              <a:ext uri="{FF2B5EF4-FFF2-40B4-BE49-F238E27FC236}">
                <a16:creationId xmlns:a16="http://schemas.microsoft.com/office/drawing/2014/main" id="{D02CBE70-018B-4CC6-8424-948B0A56E293}"/>
              </a:ext>
            </a:extLst>
          </p:cNvPr>
          <p:cNvSpPr>
            <a:spLocks noGrp="1"/>
          </p:cNvSpPr>
          <p:nvPr>
            <p:ph type="body" sz="quarter" idx="15"/>
          </p:nvPr>
        </p:nvSpPr>
        <p:spPr/>
        <p:txBody>
          <a:bodyPr/>
          <a:lstStyle/>
          <a:p>
            <a:r>
              <a:rPr lang="en-US"/>
              <a:t>What’s New in this Kofax RPA 11.2 Release</a:t>
            </a:r>
          </a:p>
        </p:txBody>
      </p:sp>
      <p:sp>
        <p:nvSpPr>
          <p:cNvPr id="10" name="Rectangle 9">
            <a:extLst>
              <a:ext uri="{FF2B5EF4-FFF2-40B4-BE49-F238E27FC236}">
                <a16:creationId xmlns:a16="http://schemas.microsoft.com/office/drawing/2014/main" id="{BF824A85-5F79-454A-BA17-91494CA3F4E0}"/>
              </a:ext>
            </a:extLst>
          </p:cNvPr>
          <p:cNvSpPr/>
          <p:nvPr/>
        </p:nvSpPr>
        <p:spPr>
          <a:xfrm>
            <a:off x="1739900" y="594360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Efficiency</a:t>
            </a:r>
          </a:p>
        </p:txBody>
      </p:sp>
      <p:sp>
        <p:nvSpPr>
          <p:cNvPr id="11" name="Rectangle 10">
            <a:extLst>
              <a:ext uri="{FF2B5EF4-FFF2-40B4-BE49-F238E27FC236}">
                <a16:creationId xmlns:a16="http://schemas.microsoft.com/office/drawing/2014/main" id="{86A09C8E-4EBF-4CA5-BB60-72FA07DF2758}"/>
              </a:ext>
            </a:extLst>
          </p:cNvPr>
          <p:cNvSpPr/>
          <p:nvPr/>
        </p:nvSpPr>
        <p:spPr>
          <a:xfrm>
            <a:off x="496894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Accuracy</a:t>
            </a:r>
          </a:p>
        </p:txBody>
      </p:sp>
      <p:sp>
        <p:nvSpPr>
          <p:cNvPr id="12" name="Rectangle 11">
            <a:extLst>
              <a:ext uri="{FF2B5EF4-FFF2-40B4-BE49-F238E27FC236}">
                <a16:creationId xmlns:a16="http://schemas.microsoft.com/office/drawing/2014/main" id="{1B356CBF-FD50-4E55-BB9D-E7FBB9AA0D8F}"/>
              </a:ext>
            </a:extLst>
          </p:cNvPr>
          <p:cNvSpPr/>
          <p:nvPr/>
        </p:nvSpPr>
        <p:spPr>
          <a:xfrm>
            <a:off x="819798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Speed</a:t>
            </a:r>
          </a:p>
        </p:txBody>
      </p:sp>
      <p:sp>
        <p:nvSpPr>
          <p:cNvPr id="13" name="Text Placeholder 2">
            <a:extLst>
              <a:ext uri="{FF2B5EF4-FFF2-40B4-BE49-F238E27FC236}">
                <a16:creationId xmlns:a16="http://schemas.microsoft.com/office/drawing/2014/main" id="{94BED7C2-A0DD-498D-9242-02031FD32112}"/>
              </a:ext>
            </a:extLst>
          </p:cNvPr>
          <p:cNvSpPr txBox="1">
            <a:spLocks/>
          </p:cNvSpPr>
          <p:nvPr/>
        </p:nvSpPr>
        <p:spPr>
          <a:xfrm>
            <a:off x="835389" y="1533817"/>
            <a:ext cx="10861311" cy="790283"/>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buNone/>
            </a:pPr>
            <a:r>
              <a:rPr lang="en-US" sz="2000" b="1"/>
              <a:t>Increase and enhance automation extracting </a:t>
            </a:r>
            <a:r>
              <a:rPr lang="en-US" sz="2000"/>
              <a:t>insights of unstructured text and image analysis from </a:t>
            </a:r>
            <a:r>
              <a:rPr lang="en-US" sz="2000" b="1"/>
              <a:t>market leading cloud-based AI services</a:t>
            </a:r>
            <a:r>
              <a:rPr lang="en-US" sz="2000"/>
              <a:t> without machine learning expertise.</a:t>
            </a:r>
          </a:p>
        </p:txBody>
      </p:sp>
      <p:sp>
        <p:nvSpPr>
          <p:cNvPr id="5" name="Rectangle 4">
            <a:extLst>
              <a:ext uri="{FF2B5EF4-FFF2-40B4-BE49-F238E27FC236}">
                <a16:creationId xmlns:a16="http://schemas.microsoft.com/office/drawing/2014/main" id="{5D560AA7-2BA9-43EA-9797-AE6426DD4E78}"/>
              </a:ext>
            </a:extLst>
          </p:cNvPr>
          <p:cNvSpPr/>
          <p:nvPr/>
        </p:nvSpPr>
        <p:spPr>
          <a:xfrm>
            <a:off x="6324600" y="2324100"/>
            <a:ext cx="5372100" cy="3352800"/>
          </a:xfrm>
          <a:prstGeom prst="rect">
            <a:avLst/>
          </a:prstGeom>
          <a:solidFill>
            <a:schemeClr val="bg1">
              <a:lumMod val="9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E70846E-721B-44B1-A5D0-F5F32F38545F}"/>
              </a:ext>
            </a:extLst>
          </p:cNvPr>
          <p:cNvPicPr>
            <a:picLocks noChangeAspect="1"/>
          </p:cNvPicPr>
          <p:nvPr/>
        </p:nvPicPr>
        <p:blipFill>
          <a:blip r:embed="rId3"/>
          <a:stretch>
            <a:fillRect/>
          </a:stretch>
        </p:blipFill>
        <p:spPr>
          <a:xfrm>
            <a:off x="10931206" y="520245"/>
            <a:ext cx="765494" cy="479485"/>
          </a:xfrm>
          <a:prstGeom prst="rect">
            <a:avLst/>
          </a:prstGeom>
        </p:spPr>
      </p:pic>
      <p:pic>
        <p:nvPicPr>
          <p:cNvPr id="7" name="Picture 6">
            <a:extLst>
              <a:ext uri="{FF2B5EF4-FFF2-40B4-BE49-F238E27FC236}">
                <a16:creationId xmlns:a16="http://schemas.microsoft.com/office/drawing/2014/main" id="{389A3315-DF71-4608-832B-643337BE8F11}"/>
              </a:ext>
            </a:extLst>
          </p:cNvPr>
          <p:cNvPicPr>
            <a:picLocks noChangeAspect="1"/>
          </p:cNvPicPr>
          <p:nvPr/>
        </p:nvPicPr>
        <p:blipFill>
          <a:blip r:embed="rId4"/>
          <a:stretch>
            <a:fillRect/>
          </a:stretch>
        </p:blipFill>
        <p:spPr>
          <a:xfrm>
            <a:off x="10155981" y="557782"/>
            <a:ext cx="664549" cy="403777"/>
          </a:xfrm>
          <a:prstGeom prst="rect">
            <a:avLst/>
          </a:prstGeom>
        </p:spPr>
      </p:pic>
      <p:pic>
        <p:nvPicPr>
          <p:cNvPr id="8" name="Picture 7">
            <a:extLst>
              <a:ext uri="{FF2B5EF4-FFF2-40B4-BE49-F238E27FC236}">
                <a16:creationId xmlns:a16="http://schemas.microsoft.com/office/drawing/2014/main" id="{840ED65B-3CB6-4011-BE4F-8338F11D8484}"/>
              </a:ext>
            </a:extLst>
          </p:cNvPr>
          <p:cNvPicPr>
            <a:picLocks noChangeAspect="1"/>
          </p:cNvPicPr>
          <p:nvPr/>
        </p:nvPicPr>
        <p:blipFill>
          <a:blip r:embed="rId5"/>
          <a:stretch>
            <a:fillRect/>
          </a:stretch>
        </p:blipFill>
        <p:spPr>
          <a:xfrm>
            <a:off x="9469280" y="502081"/>
            <a:ext cx="559399" cy="492103"/>
          </a:xfrm>
          <a:prstGeom prst="rect">
            <a:avLst/>
          </a:prstGeom>
        </p:spPr>
      </p:pic>
      <p:grpSp>
        <p:nvGrpSpPr>
          <p:cNvPr id="18" name="Group 17">
            <a:extLst>
              <a:ext uri="{FF2B5EF4-FFF2-40B4-BE49-F238E27FC236}">
                <a16:creationId xmlns:a16="http://schemas.microsoft.com/office/drawing/2014/main" id="{4300E982-193B-4449-9CA7-729042706B35}"/>
              </a:ext>
            </a:extLst>
          </p:cNvPr>
          <p:cNvGrpSpPr/>
          <p:nvPr/>
        </p:nvGrpSpPr>
        <p:grpSpPr>
          <a:xfrm>
            <a:off x="6440489" y="2456022"/>
            <a:ext cx="2456902" cy="3095793"/>
            <a:chOff x="6440489" y="2456022"/>
            <a:chExt cx="2456902" cy="3095793"/>
          </a:xfrm>
          <a:effectLst>
            <a:outerShdw blurRad="38100" dist="38100" dir="2700000" algn="tl" rotWithShape="0">
              <a:prstClr val="black">
                <a:alpha val="40000"/>
              </a:prstClr>
            </a:outerShdw>
          </a:effectLst>
        </p:grpSpPr>
        <p:pic>
          <p:nvPicPr>
            <p:cNvPr id="14" name="Picture 13">
              <a:extLst>
                <a:ext uri="{FF2B5EF4-FFF2-40B4-BE49-F238E27FC236}">
                  <a16:creationId xmlns:a16="http://schemas.microsoft.com/office/drawing/2014/main" id="{E0689350-67C0-461E-B989-CA3D040A218F}"/>
                </a:ext>
              </a:extLst>
            </p:cNvPr>
            <p:cNvPicPr>
              <a:picLocks noChangeAspect="1"/>
            </p:cNvPicPr>
            <p:nvPr/>
          </p:nvPicPr>
          <p:blipFill>
            <a:blip r:embed="rId6"/>
            <a:stretch>
              <a:fillRect/>
            </a:stretch>
          </p:blipFill>
          <p:spPr>
            <a:xfrm>
              <a:off x="6440490" y="2456022"/>
              <a:ext cx="2456901" cy="2576998"/>
            </a:xfrm>
            <a:prstGeom prst="rect">
              <a:avLst/>
            </a:prstGeom>
          </p:spPr>
        </p:pic>
        <p:sp>
          <p:nvSpPr>
            <p:cNvPr id="15" name="TextBox 14">
              <a:extLst>
                <a:ext uri="{FF2B5EF4-FFF2-40B4-BE49-F238E27FC236}">
                  <a16:creationId xmlns:a16="http://schemas.microsoft.com/office/drawing/2014/main" id="{8FB5E5E0-05DB-4711-B1C4-6D0C38D7311C}"/>
                </a:ext>
              </a:extLst>
            </p:cNvPr>
            <p:cNvSpPr txBox="1"/>
            <p:nvPr/>
          </p:nvSpPr>
          <p:spPr>
            <a:xfrm>
              <a:off x="6440489" y="5028595"/>
              <a:ext cx="2455857" cy="523220"/>
            </a:xfrm>
            <a:prstGeom prst="rect">
              <a:avLst/>
            </a:prstGeom>
            <a:solidFill>
              <a:schemeClr val="bg2"/>
            </a:solidFill>
          </p:spPr>
          <p:txBody>
            <a:bodyPr wrap="square" rtlCol="0">
              <a:spAutoFit/>
            </a:bodyPr>
            <a:lstStyle/>
            <a:p>
              <a:pPr algn="ctr"/>
              <a:r>
                <a:rPr lang="en-US" sz="1600" b="1"/>
                <a:t>Elon Musk</a:t>
              </a:r>
            </a:p>
            <a:p>
              <a:pPr algn="ctr"/>
              <a:r>
                <a:rPr lang="en-US" sz="1200" b="1"/>
                <a:t>99.999% Confidence</a:t>
              </a:r>
            </a:p>
          </p:txBody>
        </p:sp>
      </p:grpSp>
      <p:cxnSp>
        <p:nvCxnSpPr>
          <p:cNvPr id="17" name="Straight Connector 16">
            <a:extLst>
              <a:ext uri="{FF2B5EF4-FFF2-40B4-BE49-F238E27FC236}">
                <a16:creationId xmlns:a16="http://schemas.microsoft.com/office/drawing/2014/main" id="{308E83D1-E0D4-4505-A7D5-E0BFDFF414B0}"/>
              </a:ext>
            </a:extLst>
          </p:cNvPr>
          <p:cNvCxnSpPr>
            <a:cxnSpLocks/>
          </p:cNvCxnSpPr>
          <p:nvPr/>
        </p:nvCxnSpPr>
        <p:spPr>
          <a:xfrm>
            <a:off x="9010650" y="2456022"/>
            <a:ext cx="0" cy="3095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754B461-6EFC-4903-89A0-846528C2F2C8}"/>
              </a:ext>
            </a:extLst>
          </p:cNvPr>
          <p:cNvGrpSpPr/>
          <p:nvPr/>
        </p:nvGrpSpPr>
        <p:grpSpPr>
          <a:xfrm>
            <a:off x="9123910" y="2456022"/>
            <a:ext cx="2455858" cy="3095793"/>
            <a:chOff x="9123910" y="2456022"/>
            <a:chExt cx="2455858" cy="3095793"/>
          </a:xfrm>
          <a:effectLst>
            <a:outerShdw blurRad="38100" dist="38100" dir="8100000" algn="tr" rotWithShape="0">
              <a:prstClr val="black">
                <a:alpha val="40000"/>
              </a:prstClr>
            </a:outerShdw>
          </a:effectLst>
        </p:grpSpPr>
        <p:sp>
          <p:nvSpPr>
            <p:cNvPr id="21" name="Rectangle 20">
              <a:extLst>
                <a:ext uri="{FF2B5EF4-FFF2-40B4-BE49-F238E27FC236}">
                  <a16:creationId xmlns:a16="http://schemas.microsoft.com/office/drawing/2014/main" id="{26467DC4-9EF2-43D1-AA21-B629A9570C19}"/>
                </a:ext>
              </a:extLst>
            </p:cNvPr>
            <p:cNvSpPr/>
            <p:nvPr/>
          </p:nvSpPr>
          <p:spPr>
            <a:xfrm>
              <a:off x="9123910" y="2456022"/>
              <a:ext cx="2455856" cy="30957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20" name="Picture 19">
              <a:extLst>
                <a:ext uri="{FF2B5EF4-FFF2-40B4-BE49-F238E27FC236}">
                  <a16:creationId xmlns:a16="http://schemas.microsoft.com/office/drawing/2014/main" id="{E04CD6D4-6A02-4466-9A84-92F065D53D31}"/>
                </a:ext>
              </a:extLst>
            </p:cNvPr>
            <p:cNvPicPr>
              <a:picLocks noChangeAspect="1"/>
            </p:cNvPicPr>
            <p:nvPr/>
          </p:nvPicPr>
          <p:blipFill>
            <a:blip r:embed="rId7"/>
            <a:stretch>
              <a:fillRect/>
            </a:stretch>
          </p:blipFill>
          <p:spPr>
            <a:xfrm>
              <a:off x="9123910" y="2456022"/>
              <a:ext cx="2455858" cy="2426881"/>
            </a:xfrm>
            <a:prstGeom prst="rect">
              <a:avLst/>
            </a:prstGeom>
          </p:spPr>
        </p:pic>
        <p:sp>
          <p:nvSpPr>
            <p:cNvPr id="26" name="TextBox 25">
              <a:extLst>
                <a:ext uri="{FF2B5EF4-FFF2-40B4-BE49-F238E27FC236}">
                  <a16:creationId xmlns:a16="http://schemas.microsoft.com/office/drawing/2014/main" id="{2911A44C-8343-45E4-84B0-29B84029112B}"/>
                </a:ext>
              </a:extLst>
            </p:cNvPr>
            <p:cNvSpPr txBox="1"/>
            <p:nvPr/>
          </p:nvSpPr>
          <p:spPr>
            <a:xfrm>
              <a:off x="9123910" y="5028595"/>
              <a:ext cx="2455857" cy="338554"/>
            </a:xfrm>
            <a:prstGeom prst="rect">
              <a:avLst/>
            </a:prstGeom>
            <a:solidFill>
              <a:schemeClr val="bg2"/>
            </a:solidFill>
          </p:spPr>
          <p:txBody>
            <a:bodyPr wrap="square" rtlCol="0">
              <a:spAutoFit/>
            </a:bodyPr>
            <a:lstStyle/>
            <a:p>
              <a:pPr algn="ctr"/>
              <a:r>
                <a:rPr lang="en-US" sz="1600" b="1"/>
                <a:t>Translation</a:t>
              </a:r>
            </a:p>
          </p:txBody>
        </p:sp>
      </p:grpSp>
    </p:spTree>
    <p:extLst>
      <p:ext uri="{BB962C8B-B14F-4D97-AF65-F5344CB8AC3E}">
        <p14:creationId xmlns:p14="http://schemas.microsoft.com/office/powerpoint/2010/main" val="360283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DE8D-3299-45FB-A3F7-7224FB8893EE}"/>
              </a:ext>
            </a:extLst>
          </p:cNvPr>
          <p:cNvSpPr>
            <a:spLocks noGrp="1"/>
          </p:cNvSpPr>
          <p:nvPr>
            <p:ph type="title"/>
          </p:nvPr>
        </p:nvSpPr>
        <p:spPr/>
        <p:txBody>
          <a:bodyPr/>
          <a:lstStyle/>
          <a:p>
            <a:r>
              <a:rPr lang="en-US"/>
              <a:t>License Utilization Monitoring</a:t>
            </a:r>
          </a:p>
        </p:txBody>
      </p:sp>
      <p:sp>
        <p:nvSpPr>
          <p:cNvPr id="3" name="Text Placeholder 2">
            <a:extLst>
              <a:ext uri="{FF2B5EF4-FFF2-40B4-BE49-F238E27FC236}">
                <a16:creationId xmlns:a16="http://schemas.microsoft.com/office/drawing/2014/main" id="{2B7DE11B-E65D-4FBB-8C3E-870ADBB136F1}"/>
              </a:ext>
            </a:extLst>
          </p:cNvPr>
          <p:cNvSpPr>
            <a:spLocks noGrp="1"/>
          </p:cNvSpPr>
          <p:nvPr>
            <p:ph type="body" sz="quarter" idx="14"/>
          </p:nvPr>
        </p:nvSpPr>
        <p:spPr>
          <a:xfrm>
            <a:off x="835389" y="2324100"/>
            <a:ext cx="5374911" cy="3352800"/>
          </a:xfrm>
        </p:spPr>
        <p:txBody>
          <a:bodyPr>
            <a:noAutofit/>
          </a:bodyPr>
          <a:lstStyle/>
          <a:p>
            <a:r>
              <a:rPr lang="en-US" sz="1600"/>
              <a:t>Powerful capabilities </a:t>
            </a:r>
            <a:r>
              <a:rPr lang="en-US" sz="1600" b="1"/>
              <a:t>and transparency </a:t>
            </a:r>
            <a:r>
              <a:rPr lang="en-US" sz="1600"/>
              <a:t>provided by Kofax insight’s analytics for RPA.</a:t>
            </a:r>
          </a:p>
          <a:p>
            <a:r>
              <a:rPr lang="en-US" sz="1600"/>
              <a:t>Advanced metrics to </a:t>
            </a:r>
            <a:r>
              <a:rPr lang="en-US" sz="1600" b="1"/>
              <a:t>show relative usage.</a:t>
            </a:r>
          </a:p>
          <a:p>
            <a:r>
              <a:rPr lang="en-US" sz="1600"/>
              <a:t>Dig into license usage and </a:t>
            </a:r>
            <a:r>
              <a:rPr lang="en-US" sz="1600" b="1"/>
              <a:t>look at full license capacity overview/utilization.</a:t>
            </a:r>
          </a:p>
          <a:p>
            <a:r>
              <a:rPr lang="en-US" sz="1600"/>
              <a:t>Gain </a:t>
            </a:r>
            <a:r>
              <a:rPr lang="en-US" sz="1600" b="1"/>
              <a:t>highest ROI by scheduling robots </a:t>
            </a:r>
            <a:r>
              <a:rPr lang="en-US" sz="1600"/>
              <a:t>to best utilize the available licenses/time.</a:t>
            </a:r>
          </a:p>
          <a:p>
            <a:r>
              <a:rPr lang="en-US" sz="1600"/>
              <a:t>Avoid bottlenecks and process slowdowns by optimizing robot schedules and </a:t>
            </a:r>
            <a:r>
              <a:rPr lang="en-US" sz="1600" b="1"/>
              <a:t>avoid running out of licenses.</a:t>
            </a:r>
          </a:p>
        </p:txBody>
      </p:sp>
      <p:sp>
        <p:nvSpPr>
          <p:cNvPr id="4" name="Text Placeholder 3">
            <a:extLst>
              <a:ext uri="{FF2B5EF4-FFF2-40B4-BE49-F238E27FC236}">
                <a16:creationId xmlns:a16="http://schemas.microsoft.com/office/drawing/2014/main" id="{D02CBE70-018B-4CC6-8424-948B0A56E293}"/>
              </a:ext>
            </a:extLst>
          </p:cNvPr>
          <p:cNvSpPr>
            <a:spLocks noGrp="1"/>
          </p:cNvSpPr>
          <p:nvPr>
            <p:ph type="body" sz="quarter" idx="15"/>
          </p:nvPr>
        </p:nvSpPr>
        <p:spPr/>
        <p:txBody>
          <a:bodyPr/>
          <a:lstStyle/>
          <a:p>
            <a:r>
              <a:rPr lang="en-US"/>
              <a:t>What’s New in this Kofax RPA 11.2 Release</a:t>
            </a:r>
          </a:p>
        </p:txBody>
      </p:sp>
      <p:sp>
        <p:nvSpPr>
          <p:cNvPr id="10" name="Rectangle 9">
            <a:extLst>
              <a:ext uri="{FF2B5EF4-FFF2-40B4-BE49-F238E27FC236}">
                <a16:creationId xmlns:a16="http://schemas.microsoft.com/office/drawing/2014/main" id="{BF824A85-5F79-454A-BA17-91494CA3F4E0}"/>
              </a:ext>
            </a:extLst>
          </p:cNvPr>
          <p:cNvSpPr/>
          <p:nvPr/>
        </p:nvSpPr>
        <p:spPr>
          <a:xfrm>
            <a:off x="1739900" y="594360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Transparency</a:t>
            </a:r>
          </a:p>
        </p:txBody>
      </p:sp>
      <p:sp>
        <p:nvSpPr>
          <p:cNvPr id="11" name="Rectangle 10">
            <a:extLst>
              <a:ext uri="{FF2B5EF4-FFF2-40B4-BE49-F238E27FC236}">
                <a16:creationId xmlns:a16="http://schemas.microsoft.com/office/drawing/2014/main" id="{86A09C8E-4EBF-4CA5-BB60-72FA07DF2758}"/>
              </a:ext>
            </a:extLst>
          </p:cNvPr>
          <p:cNvSpPr/>
          <p:nvPr/>
        </p:nvSpPr>
        <p:spPr>
          <a:xfrm>
            <a:off x="496894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Optimization</a:t>
            </a:r>
          </a:p>
        </p:txBody>
      </p:sp>
      <p:sp>
        <p:nvSpPr>
          <p:cNvPr id="12" name="Rectangle 11">
            <a:extLst>
              <a:ext uri="{FF2B5EF4-FFF2-40B4-BE49-F238E27FC236}">
                <a16:creationId xmlns:a16="http://schemas.microsoft.com/office/drawing/2014/main" id="{1B356CBF-FD50-4E55-BB9D-E7FBB9AA0D8F}"/>
              </a:ext>
            </a:extLst>
          </p:cNvPr>
          <p:cNvSpPr/>
          <p:nvPr/>
        </p:nvSpPr>
        <p:spPr>
          <a:xfrm>
            <a:off x="819798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Improved TCO</a:t>
            </a:r>
          </a:p>
        </p:txBody>
      </p:sp>
      <p:sp>
        <p:nvSpPr>
          <p:cNvPr id="13" name="Text Placeholder 2">
            <a:extLst>
              <a:ext uri="{FF2B5EF4-FFF2-40B4-BE49-F238E27FC236}">
                <a16:creationId xmlns:a16="http://schemas.microsoft.com/office/drawing/2014/main" id="{94BED7C2-A0DD-498D-9242-02031FD32112}"/>
              </a:ext>
            </a:extLst>
          </p:cNvPr>
          <p:cNvSpPr txBox="1">
            <a:spLocks/>
          </p:cNvSpPr>
          <p:nvPr/>
        </p:nvSpPr>
        <p:spPr>
          <a:xfrm>
            <a:off x="835389" y="1533817"/>
            <a:ext cx="10861311" cy="790283"/>
          </a:xfrm>
          <a:prstGeom prst="rect">
            <a:avLst/>
          </a:prstGeom>
        </p:spPr>
        <p:txBody>
          <a:bodyPr vert="horz" lIns="91440" tIns="45720" rIns="91440" bIns="45720" rtlCol="0">
            <a:normAutofit fontScale="92500"/>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buNone/>
            </a:pPr>
            <a:r>
              <a:rPr lang="en-US" sz="2000" b="1"/>
              <a:t>Drive down TCO </a:t>
            </a:r>
            <a:r>
              <a:rPr lang="en-US" sz="2000"/>
              <a:t>and </a:t>
            </a:r>
            <a:r>
              <a:rPr lang="en-US" sz="2000" b="1"/>
              <a:t>optimize license utilization </a:t>
            </a:r>
            <a:r>
              <a:rPr lang="en-US" sz="2000"/>
              <a:t>by gaining transparency to application and license usage information and better plan and schedule robots throughout the day, week or month. </a:t>
            </a:r>
          </a:p>
        </p:txBody>
      </p:sp>
      <p:sp>
        <p:nvSpPr>
          <p:cNvPr id="5" name="Rectangle 4">
            <a:extLst>
              <a:ext uri="{FF2B5EF4-FFF2-40B4-BE49-F238E27FC236}">
                <a16:creationId xmlns:a16="http://schemas.microsoft.com/office/drawing/2014/main" id="{5D560AA7-2BA9-43EA-9797-AE6426DD4E78}"/>
              </a:ext>
            </a:extLst>
          </p:cNvPr>
          <p:cNvSpPr/>
          <p:nvPr/>
        </p:nvSpPr>
        <p:spPr>
          <a:xfrm>
            <a:off x="6324600" y="2324100"/>
            <a:ext cx="5372100" cy="3352800"/>
          </a:xfrm>
          <a:prstGeom prst="rect">
            <a:avLst/>
          </a:prstGeom>
          <a:solidFill>
            <a:schemeClr val="bg1">
              <a:lumMod val="9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F2000832-788F-4174-A0D6-F3525D287414}"/>
              </a:ext>
            </a:extLst>
          </p:cNvPr>
          <p:cNvGrpSpPr/>
          <p:nvPr/>
        </p:nvGrpSpPr>
        <p:grpSpPr>
          <a:xfrm>
            <a:off x="6429409" y="2434160"/>
            <a:ext cx="3994750" cy="2710309"/>
            <a:chOff x="6429409" y="2434160"/>
            <a:chExt cx="3994750" cy="2710309"/>
          </a:xfrm>
        </p:grpSpPr>
        <p:pic>
          <p:nvPicPr>
            <p:cNvPr id="24" name="Picture 23">
              <a:extLst>
                <a:ext uri="{FF2B5EF4-FFF2-40B4-BE49-F238E27FC236}">
                  <a16:creationId xmlns:a16="http://schemas.microsoft.com/office/drawing/2014/main" id="{EB50F4C9-97CB-4077-A10B-6C5F9E8D7111}"/>
                </a:ext>
              </a:extLst>
            </p:cNvPr>
            <p:cNvPicPr>
              <a:picLocks noChangeAspect="1"/>
            </p:cNvPicPr>
            <p:nvPr/>
          </p:nvPicPr>
          <p:blipFill>
            <a:blip r:embed="rId3"/>
            <a:stretch>
              <a:fillRect/>
            </a:stretch>
          </p:blipFill>
          <p:spPr>
            <a:xfrm>
              <a:off x="6429409" y="2434160"/>
              <a:ext cx="3994750" cy="2710309"/>
            </a:xfrm>
            <a:prstGeom prst="rect">
              <a:avLst/>
            </a:prstGeom>
            <a:ln>
              <a:solidFill>
                <a:schemeClr val="tx1"/>
              </a:solidFill>
            </a:ln>
          </p:spPr>
        </p:pic>
        <p:sp>
          <p:nvSpPr>
            <p:cNvPr id="31" name="Speech Bubble: Rectangle 30">
              <a:extLst>
                <a:ext uri="{FF2B5EF4-FFF2-40B4-BE49-F238E27FC236}">
                  <a16:creationId xmlns:a16="http://schemas.microsoft.com/office/drawing/2014/main" id="{9B799A72-E4BA-4A06-BE92-3C11182E110E}"/>
                </a:ext>
              </a:extLst>
            </p:cNvPr>
            <p:cNvSpPr/>
            <p:nvPr/>
          </p:nvSpPr>
          <p:spPr>
            <a:xfrm>
              <a:off x="8043673" y="3460695"/>
              <a:ext cx="1645930" cy="854592"/>
            </a:xfrm>
            <a:prstGeom prst="wedgeRectCallout">
              <a:avLst>
                <a:gd name="adj1" fmla="val -39217"/>
                <a:gd name="adj2" fmla="val 114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Ability to view server utilization to optimize running concurrent robots = $ savings</a:t>
              </a:r>
            </a:p>
          </p:txBody>
        </p:sp>
      </p:grpSp>
      <p:grpSp>
        <p:nvGrpSpPr>
          <p:cNvPr id="19" name="Group 18">
            <a:extLst>
              <a:ext uri="{FF2B5EF4-FFF2-40B4-BE49-F238E27FC236}">
                <a16:creationId xmlns:a16="http://schemas.microsoft.com/office/drawing/2014/main" id="{1FD12919-5754-47CB-BB77-23412B1AE627}"/>
              </a:ext>
            </a:extLst>
          </p:cNvPr>
          <p:cNvGrpSpPr/>
          <p:nvPr/>
        </p:nvGrpSpPr>
        <p:grpSpPr>
          <a:xfrm>
            <a:off x="7952959" y="3075071"/>
            <a:ext cx="3641379" cy="2480431"/>
            <a:chOff x="7959918" y="3114383"/>
            <a:chExt cx="3641379" cy="2480431"/>
          </a:xfrm>
        </p:grpSpPr>
        <p:pic>
          <p:nvPicPr>
            <p:cNvPr id="28" name="Picture 27">
              <a:extLst>
                <a:ext uri="{FF2B5EF4-FFF2-40B4-BE49-F238E27FC236}">
                  <a16:creationId xmlns:a16="http://schemas.microsoft.com/office/drawing/2014/main" id="{E9BEC28F-94AD-4682-891A-3873F8BB0A77}"/>
                </a:ext>
              </a:extLst>
            </p:cNvPr>
            <p:cNvPicPr>
              <a:picLocks noChangeAspect="1"/>
            </p:cNvPicPr>
            <p:nvPr/>
          </p:nvPicPr>
          <p:blipFill>
            <a:blip r:embed="rId4"/>
            <a:stretch>
              <a:fillRect/>
            </a:stretch>
          </p:blipFill>
          <p:spPr>
            <a:xfrm>
              <a:off x="7959918" y="3114383"/>
              <a:ext cx="3641379" cy="2480431"/>
            </a:xfrm>
            <a:prstGeom prst="rect">
              <a:avLst/>
            </a:prstGeom>
            <a:ln>
              <a:solidFill>
                <a:schemeClr val="tx1"/>
              </a:solidFill>
            </a:ln>
          </p:spPr>
        </p:pic>
        <p:sp>
          <p:nvSpPr>
            <p:cNvPr id="30" name="Speech Bubble: Rectangle 29">
              <a:extLst>
                <a:ext uri="{FF2B5EF4-FFF2-40B4-BE49-F238E27FC236}">
                  <a16:creationId xmlns:a16="http://schemas.microsoft.com/office/drawing/2014/main" id="{23A9E4C3-351E-436E-BB78-C6910658EF50}"/>
                </a:ext>
              </a:extLst>
            </p:cNvPr>
            <p:cNvSpPr/>
            <p:nvPr/>
          </p:nvSpPr>
          <p:spPr>
            <a:xfrm>
              <a:off x="8111709" y="4672044"/>
              <a:ext cx="1645930" cy="706197"/>
            </a:xfrm>
            <a:prstGeom prst="wedgeRectCallout">
              <a:avLst>
                <a:gd name="adj1" fmla="val 20443"/>
                <a:gd name="adj2" fmla="val -1007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Shows avg. uses of CREs leading to license optimization</a:t>
              </a:r>
            </a:p>
          </p:txBody>
        </p:sp>
      </p:grpSp>
    </p:spTree>
    <p:extLst>
      <p:ext uri="{BB962C8B-B14F-4D97-AF65-F5344CB8AC3E}">
        <p14:creationId xmlns:p14="http://schemas.microsoft.com/office/powerpoint/2010/main" val="41269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DE8D-3299-45FB-A3F7-7224FB8893EE}"/>
              </a:ext>
            </a:extLst>
          </p:cNvPr>
          <p:cNvSpPr>
            <a:spLocks noGrp="1"/>
          </p:cNvSpPr>
          <p:nvPr>
            <p:ph type="title"/>
          </p:nvPr>
        </p:nvSpPr>
        <p:spPr/>
        <p:txBody>
          <a:bodyPr/>
          <a:lstStyle/>
          <a:p>
            <a:r>
              <a:rPr lang="en-US"/>
              <a:t>SignDoc Integration</a:t>
            </a:r>
          </a:p>
        </p:txBody>
      </p:sp>
      <p:sp>
        <p:nvSpPr>
          <p:cNvPr id="3" name="Text Placeholder 2">
            <a:extLst>
              <a:ext uri="{FF2B5EF4-FFF2-40B4-BE49-F238E27FC236}">
                <a16:creationId xmlns:a16="http://schemas.microsoft.com/office/drawing/2014/main" id="{2B7DE11B-E65D-4FBB-8C3E-870ADBB136F1}"/>
              </a:ext>
            </a:extLst>
          </p:cNvPr>
          <p:cNvSpPr>
            <a:spLocks noGrp="1"/>
          </p:cNvSpPr>
          <p:nvPr>
            <p:ph type="body" sz="quarter" idx="14"/>
          </p:nvPr>
        </p:nvSpPr>
        <p:spPr>
          <a:xfrm>
            <a:off x="835389" y="2324100"/>
            <a:ext cx="5374911" cy="3352800"/>
          </a:xfrm>
        </p:spPr>
        <p:txBody>
          <a:bodyPr>
            <a:noAutofit/>
          </a:bodyPr>
          <a:lstStyle/>
          <a:p>
            <a:r>
              <a:rPr lang="en-US" sz="1600"/>
              <a:t>Easily setup and send a signing ceremony in Kofax RPA through a new step.</a:t>
            </a:r>
          </a:p>
          <a:p>
            <a:r>
              <a:rPr lang="en-US" sz="1600"/>
              <a:t>Continued investment in intelligent automation portfolio strategy.</a:t>
            </a:r>
          </a:p>
          <a:p>
            <a:r>
              <a:rPr lang="en-US" sz="1600"/>
              <a:t>Allowing filling and submission of documents for eSignature capture.</a:t>
            </a:r>
          </a:p>
        </p:txBody>
      </p:sp>
      <p:sp>
        <p:nvSpPr>
          <p:cNvPr id="4" name="Text Placeholder 3">
            <a:extLst>
              <a:ext uri="{FF2B5EF4-FFF2-40B4-BE49-F238E27FC236}">
                <a16:creationId xmlns:a16="http://schemas.microsoft.com/office/drawing/2014/main" id="{D02CBE70-018B-4CC6-8424-948B0A56E293}"/>
              </a:ext>
            </a:extLst>
          </p:cNvPr>
          <p:cNvSpPr>
            <a:spLocks noGrp="1"/>
          </p:cNvSpPr>
          <p:nvPr>
            <p:ph type="body" sz="quarter" idx="15"/>
          </p:nvPr>
        </p:nvSpPr>
        <p:spPr/>
        <p:txBody>
          <a:bodyPr/>
          <a:lstStyle/>
          <a:p>
            <a:r>
              <a:rPr lang="en-US"/>
              <a:t>What’s New in this Kofax RPA 11.2 Release</a:t>
            </a:r>
          </a:p>
        </p:txBody>
      </p:sp>
      <p:sp>
        <p:nvSpPr>
          <p:cNvPr id="10" name="Rectangle 9">
            <a:extLst>
              <a:ext uri="{FF2B5EF4-FFF2-40B4-BE49-F238E27FC236}">
                <a16:creationId xmlns:a16="http://schemas.microsoft.com/office/drawing/2014/main" id="{BF824A85-5F79-454A-BA17-91494CA3F4E0}"/>
              </a:ext>
            </a:extLst>
          </p:cNvPr>
          <p:cNvSpPr/>
          <p:nvPr/>
        </p:nvSpPr>
        <p:spPr>
          <a:xfrm>
            <a:off x="1739900" y="594360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Efficiency</a:t>
            </a:r>
          </a:p>
        </p:txBody>
      </p:sp>
      <p:sp>
        <p:nvSpPr>
          <p:cNvPr id="11" name="Rectangle 10">
            <a:extLst>
              <a:ext uri="{FF2B5EF4-FFF2-40B4-BE49-F238E27FC236}">
                <a16:creationId xmlns:a16="http://schemas.microsoft.com/office/drawing/2014/main" id="{86A09C8E-4EBF-4CA5-BB60-72FA07DF2758}"/>
              </a:ext>
            </a:extLst>
          </p:cNvPr>
          <p:cNvSpPr/>
          <p:nvPr/>
        </p:nvSpPr>
        <p:spPr>
          <a:xfrm>
            <a:off x="496894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Ease of Use</a:t>
            </a:r>
          </a:p>
        </p:txBody>
      </p:sp>
      <p:sp>
        <p:nvSpPr>
          <p:cNvPr id="12" name="Rectangle 11">
            <a:extLst>
              <a:ext uri="{FF2B5EF4-FFF2-40B4-BE49-F238E27FC236}">
                <a16:creationId xmlns:a16="http://schemas.microsoft.com/office/drawing/2014/main" id="{1B356CBF-FD50-4E55-BB9D-E7FBB9AA0D8F}"/>
              </a:ext>
            </a:extLst>
          </p:cNvPr>
          <p:cNvSpPr/>
          <p:nvPr/>
        </p:nvSpPr>
        <p:spPr>
          <a:xfrm>
            <a:off x="819798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Versatile</a:t>
            </a:r>
          </a:p>
        </p:txBody>
      </p:sp>
      <p:sp>
        <p:nvSpPr>
          <p:cNvPr id="13" name="Text Placeholder 2">
            <a:extLst>
              <a:ext uri="{FF2B5EF4-FFF2-40B4-BE49-F238E27FC236}">
                <a16:creationId xmlns:a16="http://schemas.microsoft.com/office/drawing/2014/main" id="{94BED7C2-A0DD-498D-9242-02031FD32112}"/>
              </a:ext>
            </a:extLst>
          </p:cNvPr>
          <p:cNvSpPr txBox="1">
            <a:spLocks/>
          </p:cNvSpPr>
          <p:nvPr/>
        </p:nvSpPr>
        <p:spPr>
          <a:xfrm>
            <a:off x="835389" y="1533817"/>
            <a:ext cx="10861311" cy="790283"/>
          </a:xfrm>
          <a:prstGeom prst="rect">
            <a:avLst/>
          </a:prstGeom>
        </p:spPr>
        <p:txBody>
          <a:bodyPr vert="horz" lIns="91440" tIns="45720" rIns="91440" bIns="45720" rtlCol="0">
            <a:normAutofit fontScale="92500"/>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buNone/>
            </a:pPr>
            <a:r>
              <a:rPr lang="en-US" sz="2000"/>
              <a:t>Kofax RPA now comes with a new eSignature step that integrates directly with Kofax SignDoc and seamlessly allows submission of documents with prefilled information for review and signing. </a:t>
            </a:r>
          </a:p>
        </p:txBody>
      </p:sp>
      <p:sp>
        <p:nvSpPr>
          <p:cNvPr id="5" name="Rectangle 4">
            <a:extLst>
              <a:ext uri="{FF2B5EF4-FFF2-40B4-BE49-F238E27FC236}">
                <a16:creationId xmlns:a16="http://schemas.microsoft.com/office/drawing/2014/main" id="{5D560AA7-2BA9-43EA-9797-AE6426DD4E78}"/>
              </a:ext>
            </a:extLst>
          </p:cNvPr>
          <p:cNvSpPr/>
          <p:nvPr/>
        </p:nvSpPr>
        <p:spPr>
          <a:xfrm>
            <a:off x="6324600" y="2324100"/>
            <a:ext cx="5372100" cy="3352800"/>
          </a:xfrm>
          <a:prstGeom prst="rect">
            <a:avLst/>
          </a:prstGeom>
          <a:solidFill>
            <a:schemeClr val="bg1">
              <a:lumMod val="9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6BC101B-B264-4F3E-83FF-17AC2222F222}"/>
              </a:ext>
            </a:extLst>
          </p:cNvPr>
          <p:cNvPicPr>
            <a:picLocks noChangeAspect="1"/>
          </p:cNvPicPr>
          <p:nvPr/>
        </p:nvPicPr>
        <p:blipFill rotWithShape="1">
          <a:blip r:embed="rId3"/>
          <a:srcRect l="2969" t="10762"/>
          <a:stretch/>
        </p:blipFill>
        <p:spPr>
          <a:xfrm>
            <a:off x="6387317" y="2396268"/>
            <a:ext cx="4587157" cy="2503392"/>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75A64B37-47DA-44F7-8CE0-BC3DC82C2956}"/>
              </a:ext>
            </a:extLst>
          </p:cNvPr>
          <p:cNvPicPr>
            <a:picLocks noChangeAspect="1"/>
          </p:cNvPicPr>
          <p:nvPr/>
        </p:nvPicPr>
        <p:blipFill>
          <a:blip r:embed="rId4"/>
          <a:stretch>
            <a:fillRect/>
          </a:stretch>
        </p:blipFill>
        <p:spPr>
          <a:xfrm>
            <a:off x="7284720" y="3429000"/>
            <a:ext cx="4303741" cy="21490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62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DE8D-3299-45FB-A3F7-7224FB8893EE}"/>
              </a:ext>
            </a:extLst>
          </p:cNvPr>
          <p:cNvSpPr>
            <a:spLocks noGrp="1"/>
          </p:cNvSpPr>
          <p:nvPr>
            <p:ph type="title"/>
          </p:nvPr>
        </p:nvSpPr>
        <p:spPr/>
        <p:txBody>
          <a:bodyPr/>
          <a:lstStyle/>
          <a:p>
            <a:r>
              <a:rPr lang="en-US"/>
              <a:t>Enhanced Robot Management</a:t>
            </a:r>
          </a:p>
        </p:txBody>
      </p:sp>
      <p:sp>
        <p:nvSpPr>
          <p:cNvPr id="3" name="Text Placeholder 2">
            <a:extLst>
              <a:ext uri="{FF2B5EF4-FFF2-40B4-BE49-F238E27FC236}">
                <a16:creationId xmlns:a16="http://schemas.microsoft.com/office/drawing/2014/main" id="{2B7DE11B-E65D-4FBB-8C3E-870ADBB136F1}"/>
              </a:ext>
            </a:extLst>
          </p:cNvPr>
          <p:cNvSpPr>
            <a:spLocks noGrp="1"/>
          </p:cNvSpPr>
          <p:nvPr>
            <p:ph type="body" sz="quarter" idx="14"/>
          </p:nvPr>
        </p:nvSpPr>
        <p:spPr>
          <a:xfrm>
            <a:off x="835389" y="2324100"/>
            <a:ext cx="5374911" cy="3352800"/>
          </a:xfrm>
        </p:spPr>
        <p:txBody>
          <a:bodyPr>
            <a:noAutofit/>
          </a:bodyPr>
          <a:lstStyle/>
          <a:p>
            <a:r>
              <a:rPr lang="en-US" sz="1600"/>
              <a:t>Quickly identify what robots are accessing (i.e. SharePoint, ppt, SAP, website, etc.) To support maintenance should changes occur.</a:t>
            </a:r>
          </a:p>
          <a:p>
            <a:r>
              <a:rPr lang="en-US" sz="1600"/>
              <a:t>Fast tracks discovery, management, and update of robots should business application changes be required.</a:t>
            </a:r>
          </a:p>
          <a:p>
            <a:r>
              <a:rPr lang="en-US" sz="1600"/>
              <a:t>Improved insight into automation via dashboard.</a:t>
            </a:r>
          </a:p>
        </p:txBody>
      </p:sp>
      <p:sp>
        <p:nvSpPr>
          <p:cNvPr id="4" name="Text Placeholder 3">
            <a:extLst>
              <a:ext uri="{FF2B5EF4-FFF2-40B4-BE49-F238E27FC236}">
                <a16:creationId xmlns:a16="http://schemas.microsoft.com/office/drawing/2014/main" id="{D02CBE70-018B-4CC6-8424-948B0A56E293}"/>
              </a:ext>
            </a:extLst>
          </p:cNvPr>
          <p:cNvSpPr>
            <a:spLocks noGrp="1"/>
          </p:cNvSpPr>
          <p:nvPr>
            <p:ph type="body" sz="quarter" idx="15"/>
          </p:nvPr>
        </p:nvSpPr>
        <p:spPr/>
        <p:txBody>
          <a:bodyPr/>
          <a:lstStyle/>
          <a:p>
            <a:r>
              <a:rPr lang="en-US"/>
              <a:t>What’s New in this Kofax RPA 11.2 Release</a:t>
            </a:r>
          </a:p>
        </p:txBody>
      </p:sp>
      <p:sp>
        <p:nvSpPr>
          <p:cNvPr id="10" name="Rectangle 9">
            <a:extLst>
              <a:ext uri="{FF2B5EF4-FFF2-40B4-BE49-F238E27FC236}">
                <a16:creationId xmlns:a16="http://schemas.microsoft.com/office/drawing/2014/main" id="{BF824A85-5F79-454A-BA17-91494CA3F4E0}"/>
              </a:ext>
            </a:extLst>
          </p:cNvPr>
          <p:cNvSpPr/>
          <p:nvPr/>
        </p:nvSpPr>
        <p:spPr>
          <a:xfrm>
            <a:off x="1739900" y="594360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Ease of Maintenance</a:t>
            </a:r>
          </a:p>
        </p:txBody>
      </p:sp>
      <p:sp>
        <p:nvSpPr>
          <p:cNvPr id="11" name="Rectangle 10">
            <a:extLst>
              <a:ext uri="{FF2B5EF4-FFF2-40B4-BE49-F238E27FC236}">
                <a16:creationId xmlns:a16="http://schemas.microsoft.com/office/drawing/2014/main" id="{86A09C8E-4EBF-4CA5-BB60-72FA07DF2758}"/>
              </a:ext>
            </a:extLst>
          </p:cNvPr>
          <p:cNvSpPr/>
          <p:nvPr/>
        </p:nvSpPr>
        <p:spPr>
          <a:xfrm>
            <a:off x="496894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Transparency</a:t>
            </a:r>
          </a:p>
        </p:txBody>
      </p:sp>
      <p:sp>
        <p:nvSpPr>
          <p:cNvPr id="12" name="Rectangle 11">
            <a:extLst>
              <a:ext uri="{FF2B5EF4-FFF2-40B4-BE49-F238E27FC236}">
                <a16:creationId xmlns:a16="http://schemas.microsoft.com/office/drawing/2014/main" id="{1B356CBF-FD50-4E55-BB9D-E7FBB9AA0D8F}"/>
              </a:ext>
            </a:extLst>
          </p:cNvPr>
          <p:cNvSpPr/>
          <p:nvPr/>
        </p:nvSpPr>
        <p:spPr>
          <a:xfrm>
            <a:off x="819798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Efficiency</a:t>
            </a:r>
          </a:p>
        </p:txBody>
      </p:sp>
      <p:sp>
        <p:nvSpPr>
          <p:cNvPr id="13" name="Text Placeholder 2">
            <a:extLst>
              <a:ext uri="{FF2B5EF4-FFF2-40B4-BE49-F238E27FC236}">
                <a16:creationId xmlns:a16="http://schemas.microsoft.com/office/drawing/2014/main" id="{94BED7C2-A0DD-498D-9242-02031FD32112}"/>
              </a:ext>
            </a:extLst>
          </p:cNvPr>
          <p:cNvSpPr txBox="1">
            <a:spLocks/>
          </p:cNvSpPr>
          <p:nvPr/>
        </p:nvSpPr>
        <p:spPr>
          <a:xfrm>
            <a:off x="835389" y="1533817"/>
            <a:ext cx="10861311" cy="790283"/>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buNone/>
            </a:pPr>
            <a:endParaRPr lang="en-US" sz="2000"/>
          </a:p>
        </p:txBody>
      </p:sp>
      <p:sp>
        <p:nvSpPr>
          <p:cNvPr id="5" name="Rectangle 4">
            <a:extLst>
              <a:ext uri="{FF2B5EF4-FFF2-40B4-BE49-F238E27FC236}">
                <a16:creationId xmlns:a16="http://schemas.microsoft.com/office/drawing/2014/main" id="{5D560AA7-2BA9-43EA-9797-AE6426DD4E78}"/>
              </a:ext>
            </a:extLst>
          </p:cNvPr>
          <p:cNvSpPr/>
          <p:nvPr/>
        </p:nvSpPr>
        <p:spPr>
          <a:xfrm>
            <a:off x="6324600" y="2324100"/>
            <a:ext cx="5372100" cy="3352800"/>
          </a:xfrm>
          <a:prstGeom prst="rect">
            <a:avLst/>
          </a:prstGeom>
          <a:solidFill>
            <a:schemeClr val="bg1">
              <a:lumMod val="9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AEB2946A-F3A4-4299-BD2C-7875A4440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957" y="2409433"/>
            <a:ext cx="5193304" cy="31912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Speech Bubble: Rectangle 17">
            <a:extLst>
              <a:ext uri="{FF2B5EF4-FFF2-40B4-BE49-F238E27FC236}">
                <a16:creationId xmlns:a16="http://schemas.microsoft.com/office/drawing/2014/main" id="{C60C5C1E-AF52-49E6-AB39-74330554C8C7}"/>
              </a:ext>
            </a:extLst>
          </p:cNvPr>
          <p:cNvSpPr/>
          <p:nvPr/>
        </p:nvSpPr>
        <p:spPr>
          <a:xfrm>
            <a:off x="8197980" y="4418480"/>
            <a:ext cx="2331788" cy="706197"/>
          </a:xfrm>
          <a:prstGeom prst="wedgeRectCallout">
            <a:avLst>
              <a:gd name="adj1" fmla="val 20423"/>
              <a:gd name="adj2" fmla="val -1007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Ability to drill down to robot utilization. To get a full picture of what activities the robots are doing leading to optimization and faster maintenance.</a:t>
            </a:r>
          </a:p>
        </p:txBody>
      </p:sp>
      <p:sp>
        <p:nvSpPr>
          <p:cNvPr id="19" name="Text Placeholder 2">
            <a:extLst>
              <a:ext uri="{FF2B5EF4-FFF2-40B4-BE49-F238E27FC236}">
                <a16:creationId xmlns:a16="http://schemas.microsoft.com/office/drawing/2014/main" id="{B1EEE7C1-3D56-4B7F-833A-3CA712877442}"/>
              </a:ext>
            </a:extLst>
          </p:cNvPr>
          <p:cNvSpPr txBox="1">
            <a:spLocks/>
          </p:cNvSpPr>
          <p:nvPr/>
        </p:nvSpPr>
        <p:spPr>
          <a:xfrm>
            <a:off x="849559" y="1529290"/>
            <a:ext cx="10861311" cy="790283"/>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buNone/>
            </a:pPr>
            <a:r>
              <a:rPr lang="en-US" sz="2000"/>
              <a:t>View which websites and desktop applications robots are accessing. Ease maintenance and management. </a:t>
            </a:r>
          </a:p>
        </p:txBody>
      </p:sp>
    </p:spTree>
    <p:extLst>
      <p:ext uri="{BB962C8B-B14F-4D97-AF65-F5344CB8AC3E}">
        <p14:creationId xmlns:p14="http://schemas.microsoft.com/office/powerpoint/2010/main" val="385168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B0D5BC-EB23-45A4-9488-100DE33A43CB}"/>
              </a:ext>
            </a:extLst>
          </p:cNvPr>
          <p:cNvSpPr>
            <a:spLocks noGrp="1"/>
          </p:cNvSpPr>
          <p:nvPr>
            <p:ph type="title"/>
          </p:nvPr>
        </p:nvSpPr>
        <p:spPr/>
        <p:txBody>
          <a:bodyPr anchor="t">
            <a:normAutofit/>
          </a:bodyPr>
          <a:lstStyle/>
          <a:p>
            <a:r>
              <a:rPr lang="en-US"/>
              <a:t>Agenda</a:t>
            </a:r>
          </a:p>
        </p:txBody>
      </p:sp>
      <p:sp>
        <p:nvSpPr>
          <p:cNvPr id="9" name="Text Placeholder 8">
            <a:extLst>
              <a:ext uri="{FF2B5EF4-FFF2-40B4-BE49-F238E27FC236}">
                <a16:creationId xmlns:a16="http://schemas.microsoft.com/office/drawing/2014/main" id="{2EA4D5D5-C5A5-4299-BCF6-BA812E5A060F}"/>
              </a:ext>
            </a:extLst>
          </p:cNvPr>
          <p:cNvSpPr>
            <a:spLocks noGrp="1"/>
          </p:cNvSpPr>
          <p:nvPr>
            <p:ph type="body" sz="quarter" idx="11"/>
          </p:nvPr>
        </p:nvSpPr>
        <p:spPr>
          <a:xfrm>
            <a:off x="5553074" y="1524000"/>
            <a:ext cx="6143625" cy="4832350"/>
          </a:xfrm>
        </p:spPr>
        <p:txBody>
          <a:bodyPr vert="horz" lIns="91440" tIns="45720" rIns="91440" bIns="45720" rtlCol="0" anchor="t">
            <a:normAutofit/>
          </a:bodyPr>
          <a:lstStyle/>
          <a:p>
            <a:r>
              <a:rPr lang="en-US"/>
              <a:t>Market Update and Challenges</a:t>
            </a:r>
          </a:p>
          <a:p>
            <a:r>
              <a:rPr lang="en-US"/>
              <a:t>Solution Overview</a:t>
            </a:r>
          </a:p>
          <a:p>
            <a:r>
              <a:rPr lang="en-US"/>
              <a:t>What’s New in this Release</a:t>
            </a:r>
          </a:p>
          <a:p>
            <a:r>
              <a:rPr lang="en-US">
                <a:latin typeface="Arial"/>
                <a:cs typeface="Arial"/>
              </a:rPr>
              <a:t>Competitive Landscape</a:t>
            </a:r>
          </a:p>
          <a:p>
            <a:r>
              <a:rPr lang="en-US">
                <a:latin typeface="Arial"/>
                <a:cs typeface="Arial"/>
              </a:rPr>
              <a:t>How we Differentiate</a:t>
            </a:r>
            <a:endParaRPr lang="en-US"/>
          </a:p>
          <a:p>
            <a:r>
              <a:rPr lang="en-US"/>
              <a:t>Summary and Q&amp;A</a:t>
            </a:r>
          </a:p>
        </p:txBody>
      </p:sp>
      <p:sp>
        <p:nvSpPr>
          <p:cNvPr id="14" name="Text Placeholder 13">
            <a:extLst>
              <a:ext uri="{FF2B5EF4-FFF2-40B4-BE49-F238E27FC236}">
                <a16:creationId xmlns:a16="http://schemas.microsoft.com/office/drawing/2014/main" id="{CC29492B-7A6F-47A7-8308-5356755641D8}"/>
              </a:ext>
            </a:extLst>
          </p:cNvPr>
          <p:cNvSpPr>
            <a:spLocks noGrp="1"/>
          </p:cNvSpPr>
          <p:nvPr>
            <p:ph type="body" sz="quarter" idx="15"/>
          </p:nvPr>
        </p:nvSpPr>
        <p:spPr>
          <a:xfrm>
            <a:off x="857240" y="2084815"/>
            <a:ext cx="3723627" cy="601323"/>
          </a:xfrm>
        </p:spPr>
        <p:txBody>
          <a:bodyPr/>
          <a:lstStyle/>
          <a:p>
            <a:r>
              <a:rPr lang="en-US"/>
              <a:t>Jesper Scherpenhuijsen</a:t>
            </a:r>
          </a:p>
        </p:txBody>
      </p:sp>
      <p:sp>
        <p:nvSpPr>
          <p:cNvPr id="15" name="Text Placeholder 14">
            <a:extLst>
              <a:ext uri="{FF2B5EF4-FFF2-40B4-BE49-F238E27FC236}">
                <a16:creationId xmlns:a16="http://schemas.microsoft.com/office/drawing/2014/main" id="{224C02DE-D7B1-4E49-BD19-5416ABB393D5}"/>
              </a:ext>
            </a:extLst>
          </p:cNvPr>
          <p:cNvSpPr>
            <a:spLocks noGrp="1"/>
          </p:cNvSpPr>
          <p:nvPr>
            <p:ph type="body" sz="quarter" idx="16"/>
          </p:nvPr>
        </p:nvSpPr>
        <p:spPr>
          <a:xfrm>
            <a:off x="857250" y="2709675"/>
            <a:ext cx="3723628" cy="896900"/>
          </a:xfrm>
        </p:spPr>
        <p:txBody>
          <a:bodyPr/>
          <a:lstStyle/>
          <a:p>
            <a:r>
              <a:rPr lang="en-US"/>
              <a:t>Consultant Sales Engineer</a:t>
            </a:r>
          </a:p>
        </p:txBody>
      </p:sp>
      <p:grpSp>
        <p:nvGrpSpPr>
          <p:cNvPr id="2" name="Group 1">
            <a:extLst>
              <a:ext uri="{FF2B5EF4-FFF2-40B4-BE49-F238E27FC236}">
                <a16:creationId xmlns:a16="http://schemas.microsoft.com/office/drawing/2014/main" id="{5C871F59-5671-49EE-8EB4-80811DC60B7A}"/>
              </a:ext>
            </a:extLst>
          </p:cNvPr>
          <p:cNvGrpSpPr/>
          <p:nvPr/>
        </p:nvGrpSpPr>
        <p:grpSpPr>
          <a:xfrm>
            <a:off x="857246" y="998828"/>
            <a:ext cx="3723621" cy="1467994"/>
            <a:chOff x="857252" y="3364906"/>
            <a:chExt cx="3723621" cy="1467994"/>
          </a:xfrm>
        </p:grpSpPr>
        <p:sp>
          <p:nvSpPr>
            <p:cNvPr id="11" name="Text Placeholder 18">
              <a:extLst>
                <a:ext uri="{FF2B5EF4-FFF2-40B4-BE49-F238E27FC236}">
                  <a16:creationId xmlns:a16="http://schemas.microsoft.com/office/drawing/2014/main" id="{9AFFDE9F-995C-410C-97DF-16E05E67DD60}"/>
                </a:ext>
              </a:extLst>
            </p:cNvPr>
            <p:cNvSpPr txBox="1">
              <a:spLocks/>
            </p:cNvSpPr>
            <p:nvPr/>
          </p:nvSpPr>
          <p:spPr>
            <a:xfrm>
              <a:off x="857252" y="3364906"/>
              <a:ext cx="3723621" cy="601323"/>
            </a:xfrm>
            <a:prstGeom prst="rect">
              <a:avLst/>
            </a:prstGeom>
          </p:spPr>
          <p:txBody>
            <a:bodyPr vert="horz" lIns="91440" tIns="45720" rIns="91440" bIns="45720" rtlCol="0"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600" b="1" i="0" kern="1200" cap="none"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US"/>
                <a:t>Omid Aslani</a:t>
              </a:r>
            </a:p>
          </p:txBody>
        </p:sp>
        <p:sp>
          <p:nvSpPr>
            <p:cNvPr id="12" name="Text Placeholder 20">
              <a:extLst>
                <a:ext uri="{FF2B5EF4-FFF2-40B4-BE49-F238E27FC236}">
                  <a16:creationId xmlns:a16="http://schemas.microsoft.com/office/drawing/2014/main" id="{E40C26F4-5B03-4B31-AD05-42D345FCCE26}"/>
                </a:ext>
              </a:extLst>
            </p:cNvPr>
            <p:cNvSpPr txBox="1">
              <a:spLocks/>
            </p:cNvSpPr>
            <p:nvPr/>
          </p:nvSpPr>
          <p:spPr>
            <a:xfrm>
              <a:off x="857256" y="3964895"/>
              <a:ext cx="3723617" cy="86800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accent4"/>
                </a:buClr>
                <a:buFont typeface="Arial" panose="020B0604020202020204" pitchFamily="34" charset="0"/>
                <a:buNone/>
                <a:defRPr lang="en-US" sz="1300" b="0" i="0" kern="1200" baseline="0" dirty="0" smtClean="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11463" indent="0" algn="l" defTabSz="914400" rtl="0" eaLnBrk="1" latinLnBrk="0" hangingPunct="1">
                <a:lnSpc>
                  <a:spcPct val="110000"/>
                </a:lnSpc>
                <a:spcBef>
                  <a:spcPts val="600"/>
                </a:spcBef>
                <a:buClr>
                  <a:schemeClr val="accent4"/>
                </a:buClr>
                <a:buFont typeface="Arial" panose="020B0604020202020204" pitchFamily="34" charset="0"/>
                <a:buNone/>
                <a:defRPr lang="en-US" sz="2000" b="0" i="0" kern="1200" baseline="0" dirty="0" smtClean="0">
                  <a:solidFill>
                    <a:schemeClr val="bg1"/>
                  </a:solidFill>
                  <a:latin typeface="TT Norms" charset="0"/>
                  <a:ea typeface="TT Norms" charset="0"/>
                  <a:cs typeface="TT Norms" charset="0"/>
                </a:defRPr>
              </a:lvl2pPr>
              <a:lvl3pPr marL="822928" indent="0" algn="l" defTabSz="914400" rtl="0" eaLnBrk="1" latinLnBrk="0" hangingPunct="1">
                <a:lnSpc>
                  <a:spcPct val="110000"/>
                </a:lnSpc>
                <a:spcBef>
                  <a:spcPts val="600"/>
                </a:spcBef>
                <a:buClr>
                  <a:schemeClr val="accent4"/>
                </a:buClr>
                <a:buFont typeface="Arial" panose="020B0604020202020204" pitchFamily="34" charset="0"/>
                <a:buNone/>
                <a:defRPr lang="en-US" sz="1800" b="0" i="0" kern="1200" baseline="0" dirty="0" smtClean="0">
                  <a:solidFill>
                    <a:schemeClr val="bg1"/>
                  </a:solidFill>
                  <a:latin typeface="TT Norms" charset="0"/>
                  <a:ea typeface="TT Norms" charset="0"/>
                  <a:cs typeface="TT Norms" charset="0"/>
                </a:defRPr>
              </a:lvl3pPr>
              <a:lvl4pPr marL="1234391"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600" b="0" i="0" kern="1200" baseline="0" dirty="0" smtClean="0">
                  <a:solidFill>
                    <a:schemeClr val="bg1"/>
                  </a:solidFill>
                  <a:latin typeface="TT Norms" charset="0"/>
                  <a:ea typeface="TT Norms" charset="0"/>
                  <a:cs typeface="TT Norms" charset="0"/>
                </a:defRPr>
              </a:lvl4pPr>
              <a:lvl5pPr marL="1645854" indent="0" algn="l" defTabSz="914400" rtl="0" eaLnBrk="1" latinLnBrk="0" hangingPunct="1">
                <a:lnSpc>
                  <a:spcPct val="110000"/>
                </a:lnSpc>
                <a:spcBef>
                  <a:spcPts val="600"/>
                </a:spcBef>
                <a:spcAft>
                  <a:spcPts val="0"/>
                </a:spcAft>
                <a:buClr>
                  <a:schemeClr val="accent4"/>
                </a:buClr>
                <a:buFont typeface="Arial" panose="020B0604020202020204" pitchFamily="34" charset="0"/>
                <a:buNone/>
                <a:defRPr lang="en-US" sz="1400" b="0" i="0" kern="1200" baseline="0" dirty="0">
                  <a:solidFill>
                    <a:schemeClr val="bg1"/>
                  </a:solidFill>
                  <a:latin typeface="TT Norms" charset="0"/>
                  <a:ea typeface="TT Norms" charset="0"/>
                  <a:cs typeface="TT Norms"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US"/>
                <a:t>Director, Commercial Product Management</a:t>
              </a:r>
              <a:br>
                <a:rPr lang="en-US"/>
              </a:br>
              <a:r>
                <a:rPr lang="en-US"/>
                <a:t>Intelligent Automation Portfolio</a:t>
              </a:r>
            </a:p>
          </p:txBody>
        </p:sp>
      </p:grpSp>
      <p:pic>
        <p:nvPicPr>
          <p:cNvPr id="10" name="Picture 9" descr="A person smiling for the picture&#10;&#10;Description automatically generated with medium confidence">
            <a:extLst>
              <a:ext uri="{FF2B5EF4-FFF2-40B4-BE49-F238E27FC236}">
                <a16:creationId xmlns:a16="http://schemas.microsoft.com/office/drawing/2014/main" id="{D3B5F323-C532-4F32-AE22-F43381C25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26" y="1316298"/>
            <a:ext cx="566847" cy="566847"/>
          </a:xfrm>
          <a:prstGeom prst="rect">
            <a:avLst/>
          </a:prstGeom>
        </p:spPr>
      </p:pic>
      <p:pic>
        <p:nvPicPr>
          <p:cNvPr id="1026" name="Picture 2" descr="Jesper Scherpenhuijsen">
            <a:extLst>
              <a:ext uri="{FF2B5EF4-FFF2-40B4-BE49-F238E27FC236}">
                <a16:creationId xmlns:a16="http://schemas.microsoft.com/office/drawing/2014/main" id="{252C0733-D7CE-4361-9CA7-317259F7A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26" y="2385476"/>
            <a:ext cx="566928" cy="5669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12691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DE8D-3299-45FB-A3F7-7224FB8893EE}"/>
              </a:ext>
            </a:extLst>
          </p:cNvPr>
          <p:cNvSpPr>
            <a:spLocks noGrp="1"/>
          </p:cNvSpPr>
          <p:nvPr>
            <p:ph type="title"/>
          </p:nvPr>
        </p:nvSpPr>
        <p:spPr/>
        <p:txBody>
          <a:bodyPr/>
          <a:lstStyle/>
          <a:p>
            <a:r>
              <a:rPr lang="en-US"/>
              <a:t>Improved Robot Building Tools</a:t>
            </a:r>
          </a:p>
        </p:txBody>
      </p:sp>
      <p:sp>
        <p:nvSpPr>
          <p:cNvPr id="3" name="Text Placeholder 2">
            <a:extLst>
              <a:ext uri="{FF2B5EF4-FFF2-40B4-BE49-F238E27FC236}">
                <a16:creationId xmlns:a16="http://schemas.microsoft.com/office/drawing/2014/main" id="{2B7DE11B-E65D-4FBB-8C3E-870ADBB136F1}"/>
              </a:ext>
            </a:extLst>
          </p:cNvPr>
          <p:cNvSpPr>
            <a:spLocks noGrp="1"/>
          </p:cNvSpPr>
          <p:nvPr>
            <p:ph type="body" sz="quarter" idx="14"/>
          </p:nvPr>
        </p:nvSpPr>
        <p:spPr>
          <a:xfrm>
            <a:off x="835389" y="2324100"/>
            <a:ext cx="5374911" cy="3352800"/>
          </a:xfrm>
        </p:spPr>
        <p:txBody>
          <a:bodyPr>
            <a:noAutofit/>
          </a:bodyPr>
          <a:lstStyle/>
          <a:p>
            <a:r>
              <a:rPr lang="en-US" sz="1600" b="1"/>
              <a:t>Truly powerful and simple search capability </a:t>
            </a:r>
            <a:r>
              <a:rPr lang="en-US" sz="1600"/>
              <a:t>allows quicker identification of variables and highlights all occurrences by listing all results in a convenient overview within design studio.</a:t>
            </a:r>
          </a:p>
          <a:p>
            <a:r>
              <a:rPr lang="en-US" sz="1600"/>
              <a:t>Quicker extensive </a:t>
            </a:r>
            <a:r>
              <a:rPr lang="en-US" sz="1600" b="1"/>
              <a:t>search capability </a:t>
            </a:r>
            <a:r>
              <a:rPr lang="en-US" sz="1600"/>
              <a:t>within robot for faster updates, reviews, build and fixes.</a:t>
            </a:r>
          </a:p>
          <a:p>
            <a:r>
              <a:rPr lang="en-US" sz="1600"/>
              <a:t>Reduce efforts when building new robots based on identifying existing robots for similar processes and incorporate the changes quicker.</a:t>
            </a:r>
          </a:p>
        </p:txBody>
      </p:sp>
      <p:sp>
        <p:nvSpPr>
          <p:cNvPr id="4" name="Text Placeholder 3">
            <a:extLst>
              <a:ext uri="{FF2B5EF4-FFF2-40B4-BE49-F238E27FC236}">
                <a16:creationId xmlns:a16="http://schemas.microsoft.com/office/drawing/2014/main" id="{D02CBE70-018B-4CC6-8424-948B0A56E293}"/>
              </a:ext>
            </a:extLst>
          </p:cNvPr>
          <p:cNvSpPr>
            <a:spLocks noGrp="1"/>
          </p:cNvSpPr>
          <p:nvPr>
            <p:ph type="body" sz="quarter" idx="15"/>
          </p:nvPr>
        </p:nvSpPr>
        <p:spPr/>
        <p:txBody>
          <a:bodyPr/>
          <a:lstStyle/>
          <a:p>
            <a:r>
              <a:rPr lang="en-US"/>
              <a:t>What’s New in this Kofax RPA 11.2 Release</a:t>
            </a:r>
          </a:p>
        </p:txBody>
      </p:sp>
      <p:sp>
        <p:nvSpPr>
          <p:cNvPr id="10" name="Rectangle 9">
            <a:extLst>
              <a:ext uri="{FF2B5EF4-FFF2-40B4-BE49-F238E27FC236}">
                <a16:creationId xmlns:a16="http://schemas.microsoft.com/office/drawing/2014/main" id="{BF824A85-5F79-454A-BA17-91494CA3F4E0}"/>
              </a:ext>
            </a:extLst>
          </p:cNvPr>
          <p:cNvSpPr/>
          <p:nvPr/>
        </p:nvSpPr>
        <p:spPr>
          <a:xfrm>
            <a:off x="1739900" y="594360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Speed</a:t>
            </a:r>
          </a:p>
        </p:txBody>
      </p:sp>
      <p:sp>
        <p:nvSpPr>
          <p:cNvPr id="11" name="Rectangle 10">
            <a:extLst>
              <a:ext uri="{FF2B5EF4-FFF2-40B4-BE49-F238E27FC236}">
                <a16:creationId xmlns:a16="http://schemas.microsoft.com/office/drawing/2014/main" id="{86A09C8E-4EBF-4CA5-BB60-72FA07DF2758}"/>
              </a:ext>
            </a:extLst>
          </p:cNvPr>
          <p:cNvSpPr/>
          <p:nvPr/>
        </p:nvSpPr>
        <p:spPr>
          <a:xfrm>
            <a:off x="496894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Efficiency</a:t>
            </a:r>
          </a:p>
        </p:txBody>
      </p:sp>
      <p:sp>
        <p:nvSpPr>
          <p:cNvPr id="12" name="Rectangle 11">
            <a:extLst>
              <a:ext uri="{FF2B5EF4-FFF2-40B4-BE49-F238E27FC236}">
                <a16:creationId xmlns:a16="http://schemas.microsoft.com/office/drawing/2014/main" id="{1B356CBF-FD50-4E55-BB9D-E7FBB9AA0D8F}"/>
              </a:ext>
            </a:extLst>
          </p:cNvPr>
          <p:cNvSpPr/>
          <p:nvPr/>
        </p:nvSpPr>
        <p:spPr>
          <a:xfrm>
            <a:off x="819798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Improved Experience</a:t>
            </a:r>
          </a:p>
        </p:txBody>
      </p:sp>
      <p:sp>
        <p:nvSpPr>
          <p:cNvPr id="13" name="Text Placeholder 2">
            <a:extLst>
              <a:ext uri="{FF2B5EF4-FFF2-40B4-BE49-F238E27FC236}">
                <a16:creationId xmlns:a16="http://schemas.microsoft.com/office/drawing/2014/main" id="{94BED7C2-A0DD-498D-9242-02031FD32112}"/>
              </a:ext>
            </a:extLst>
          </p:cNvPr>
          <p:cNvSpPr txBox="1">
            <a:spLocks/>
          </p:cNvSpPr>
          <p:nvPr/>
        </p:nvSpPr>
        <p:spPr>
          <a:xfrm>
            <a:off x="835389" y="1533817"/>
            <a:ext cx="10861311" cy="790283"/>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buNone/>
            </a:pPr>
            <a:r>
              <a:rPr lang="en-US" sz="2000"/>
              <a:t>Users building desktop automation robots can now easily </a:t>
            </a:r>
            <a:r>
              <a:rPr lang="en-US" sz="2000" b="1"/>
              <a:t>search</a:t>
            </a:r>
            <a:r>
              <a:rPr lang="en-US" sz="2000"/>
              <a:t> comments, variables, steps, dialogue box labels in order to </a:t>
            </a:r>
            <a:r>
              <a:rPr lang="en-US" sz="2000" b="1"/>
              <a:t>quickly build, navigate, and fix large robots</a:t>
            </a:r>
            <a:r>
              <a:rPr lang="en-US" sz="2000"/>
              <a:t>.</a:t>
            </a:r>
          </a:p>
        </p:txBody>
      </p:sp>
      <p:sp>
        <p:nvSpPr>
          <p:cNvPr id="5" name="Rectangle 4">
            <a:extLst>
              <a:ext uri="{FF2B5EF4-FFF2-40B4-BE49-F238E27FC236}">
                <a16:creationId xmlns:a16="http://schemas.microsoft.com/office/drawing/2014/main" id="{5D560AA7-2BA9-43EA-9797-AE6426DD4E78}"/>
              </a:ext>
            </a:extLst>
          </p:cNvPr>
          <p:cNvSpPr/>
          <p:nvPr/>
        </p:nvSpPr>
        <p:spPr>
          <a:xfrm>
            <a:off x="6324600" y="2324100"/>
            <a:ext cx="5372100" cy="3352800"/>
          </a:xfrm>
          <a:prstGeom prst="rect">
            <a:avLst/>
          </a:prstGeom>
          <a:solidFill>
            <a:schemeClr val="bg1">
              <a:lumMod val="9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630A79-3DDC-4A14-8D66-BC192DCCE623}"/>
              </a:ext>
            </a:extLst>
          </p:cNvPr>
          <p:cNvPicPr>
            <a:picLocks noChangeAspect="1"/>
          </p:cNvPicPr>
          <p:nvPr/>
        </p:nvPicPr>
        <p:blipFill rotWithShape="1">
          <a:blip r:embed="rId3"/>
          <a:srcRect b="20717"/>
          <a:stretch/>
        </p:blipFill>
        <p:spPr>
          <a:xfrm>
            <a:off x="6413529" y="2411879"/>
            <a:ext cx="5194242" cy="3165961"/>
          </a:xfrm>
          <a:prstGeom prst="rect">
            <a:avLst/>
          </a:prstGeom>
          <a:ln>
            <a:solidFill>
              <a:schemeClr val="tx1"/>
            </a:solidFill>
          </a:ln>
        </p:spPr>
      </p:pic>
    </p:spTree>
    <p:extLst>
      <p:ext uri="{BB962C8B-B14F-4D97-AF65-F5344CB8AC3E}">
        <p14:creationId xmlns:p14="http://schemas.microsoft.com/office/powerpoint/2010/main" val="605784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DE8D-3299-45FB-A3F7-7224FB8893EE}"/>
              </a:ext>
            </a:extLst>
          </p:cNvPr>
          <p:cNvSpPr>
            <a:spLocks noGrp="1"/>
          </p:cNvSpPr>
          <p:nvPr>
            <p:ph type="title"/>
          </p:nvPr>
        </p:nvSpPr>
        <p:spPr/>
        <p:txBody>
          <a:bodyPr/>
          <a:lstStyle/>
          <a:p>
            <a:r>
              <a:rPr lang="en-US"/>
              <a:t>Auto-Documentation Generation</a:t>
            </a:r>
          </a:p>
        </p:txBody>
      </p:sp>
      <p:sp>
        <p:nvSpPr>
          <p:cNvPr id="3" name="Text Placeholder 2">
            <a:extLst>
              <a:ext uri="{FF2B5EF4-FFF2-40B4-BE49-F238E27FC236}">
                <a16:creationId xmlns:a16="http://schemas.microsoft.com/office/drawing/2014/main" id="{2B7DE11B-E65D-4FBB-8C3E-870ADBB136F1}"/>
              </a:ext>
            </a:extLst>
          </p:cNvPr>
          <p:cNvSpPr>
            <a:spLocks noGrp="1"/>
          </p:cNvSpPr>
          <p:nvPr>
            <p:ph type="body" sz="quarter" idx="14"/>
          </p:nvPr>
        </p:nvSpPr>
        <p:spPr>
          <a:xfrm>
            <a:off x="835389" y="2324100"/>
            <a:ext cx="5374911" cy="3352800"/>
          </a:xfrm>
        </p:spPr>
        <p:txBody>
          <a:bodyPr>
            <a:noAutofit/>
          </a:bodyPr>
          <a:lstStyle/>
          <a:p>
            <a:r>
              <a:rPr lang="en-US" sz="1600"/>
              <a:t>Kofax RPA now provides users the capability to generate robot documentation in a </a:t>
            </a:r>
            <a:r>
              <a:rPr lang="en-US" sz="1600" b="1"/>
              <a:t>simple and consistent manner </a:t>
            </a:r>
            <a:r>
              <a:rPr lang="en-US" sz="1600"/>
              <a:t>that provides an overview of existing robots and the detailed information about the actions that are performed.</a:t>
            </a:r>
          </a:p>
          <a:p>
            <a:r>
              <a:rPr lang="en-US" sz="1600" b="1"/>
              <a:t>Often a very time and labor-intensive process</a:t>
            </a:r>
            <a:r>
              <a:rPr lang="en-US" sz="1600"/>
              <a:t>. </a:t>
            </a:r>
          </a:p>
          <a:p>
            <a:pPr lvl="1"/>
            <a:r>
              <a:rPr lang="en-US" sz="1400"/>
              <a:t>Ongoing changes and updates to the robot requiring document maintenance. </a:t>
            </a:r>
          </a:p>
          <a:p>
            <a:pPr lvl="1"/>
            <a:r>
              <a:rPr lang="en-US" sz="1400"/>
              <a:t>This can lead to costs as well as outdated documentation and visibility to robot’s tasks.</a:t>
            </a:r>
          </a:p>
          <a:p>
            <a:r>
              <a:rPr lang="en-US" sz="1600"/>
              <a:t>Documentation is required for various purposes.</a:t>
            </a:r>
          </a:p>
        </p:txBody>
      </p:sp>
      <p:sp>
        <p:nvSpPr>
          <p:cNvPr id="4" name="Text Placeholder 3">
            <a:extLst>
              <a:ext uri="{FF2B5EF4-FFF2-40B4-BE49-F238E27FC236}">
                <a16:creationId xmlns:a16="http://schemas.microsoft.com/office/drawing/2014/main" id="{D02CBE70-018B-4CC6-8424-948B0A56E293}"/>
              </a:ext>
            </a:extLst>
          </p:cNvPr>
          <p:cNvSpPr>
            <a:spLocks noGrp="1"/>
          </p:cNvSpPr>
          <p:nvPr>
            <p:ph type="body" sz="quarter" idx="15"/>
          </p:nvPr>
        </p:nvSpPr>
        <p:spPr/>
        <p:txBody>
          <a:bodyPr/>
          <a:lstStyle/>
          <a:p>
            <a:r>
              <a:rPr lang="en-US"/>
              <a:t>What’s New in this Kofax RPA 11.2 Release</a:t>
            </a:r>
          </a:p>
        </p:txBody>
      </p:sp>
      <p:sp>
        <p:nvSpPr>
          <p:cNvPr id="10" name="Rectangle 9">
            <a:extLst>
              <a:ext uri="{FF2B5EF4-FFF2-40B4-BE49-F238E27FC236}">
                <a16:creationId xmlns:a16="http://schemas.microsoft.com/office/drawing/2014/main" id="{BF824A85-5F79-454A-BA17-91494CA3F4E0}"/>
              </a:ext>
            </a:extLst>
          </p:cNvPr>
          <p:cNvSpPr/>
          <p:nvPr/>
        </p:nvSpPr>
        <p:spPr>
          <a:xfrm>
            <a:off x="1739900" y="594360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Efficiency</a:t>
            </a:r>
          </a:p>
        </p:txBody>
      </p:sp>
      <p:sp>
        <p:nvSpPr>
          <p:cNvPr id="11" name="Rectangle 10">
            <a:extLst>
              <a:ext uri="{FF2B5EF4-FFF2-40B4-BE49-F238E27FC236}">
                <a16:creationId xmlns:a16="http://schemas.microsoft.com/office/drawing/2014/main" id="{86A09C8E-4EBF-4CA5-BB60-72FA07DF2758}"/>
              </a:ext>
            </a:extLst>
          </p:cNvPr>
          <p:cNvSpPr/>
          <p:nvPr/>
        </p:nvSpPr>
        <p:spPr>
          <a:xfrm>
            <a:off x="496894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Compliance</a:t>
            </a:r>
          </a:p>
        </p:txBody>
      </p:sp>
      <p:sp>
        <p:nvSpPr>
          <p:cNvPr id="12" name="Rectangle 11">
            <a:extLst>
              <a:ext uri="{FF2B5EF4-FFF2-40B4-BE49-F238E27FC236}">
                <a16:creationId xmlns:a16="http://schemas.microsoft.com/office/drawing/2014/main" id="{1B356CBF-FD50-4E55-BB9D-E7FBB9AA0D8F}"/>
              </a:ext>
            </a:extLst>
          </p:cNvPr>
          <p:cNvSpPr/>
          <p:nvPr/>
        </p:nvSpPr>
        <p:spPr>
          <a:xfrm>
            <a:off x="819798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Knowledge Share</a:t>
            </a:r>
          </a:p>
        </p:txBody>
      </p:sp>
      <p:sp>
        <p:nvSpPr>
          <p:cNvPr id="13" name="Text Placeholder 2">
            <a:extLst>
              <a:ext uri="{FF2B5EF4-FFF2-40B4-BE49-F238E27FC236}">
                <a16:creationId xmlns:a16="http://schemas.microsoft.com/office/drawing/2014/main" id="{94BED7C2-A0DD-498D-9242-02031FD32112}"/>
              </a:ext>
            </a:extLst>
          </p:cNvPr>
          <p:cNvSpPr txBox="1">
            <a:spLocks/>
          </p:cNvSpPr>
          <p:nvPr/>
        </p:nvSpPr>
        <p:spPr>
          <a:xfrm>
            <a:off x="835389" y="1533817"/>
            <a:ext cx="10861311" cy="790283"/>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buNone/>
            </a:pPr>
            <a:r>
              <a:rPr lang="en-US" sz="2000"/>
              <a:t>Generate documentation with </a:t>
            </a:r>
            <a:r>
              <a:rPr lang="en-US" sz="2000" b="1"/>
              <a:t>one click</a:t>
            </a:r>
            <a:r>
              <a:rPr lang="en-US" sz="2000"/>
              <a:t>.  Ability to provide stakeholders, such as </a:t>
            </a:r>
            <a:r>
              <a:rPr lang="en-US" sz="2000" b="1"/>
              <a:t>auditors</a:t>
            </a:r>
            <a:r>
              <a:rPr lang="en-US" sz="2000"/>
              <a:t>, </a:t>
            </a:r>
            <a:r>
              <a:rPr lang="en-US" sz="2000" b="1"/>
              <a:t>compliance</a:t>
            </a:r>
            <a:r>
              <a:rPr lang="en-US" sz="2000"/>
              <a:t>, and </a:t>
            </a:r>
            <a:r>
              <a:rPr lang="en-US" sz="2000" b="1"/>
              <a:t>governance</a:t>
            </a:r>
            <a:r>
              <a:rPr lang="en-US" sz="2000"/>
              <a:t> departments, documentation/SOP of robot functionality.</a:t>
            </a:r>
          </a:p>
        </p:txBody>
      </p:sp>
      <p:sp>
        <p:nvSpPr>
          <p:cNvPr id="5" name="Rectangle 4">
            <a:extLst>
              <a:ext uri="{FF2B5EF4-FFF2-40B4-BE49-F238E27FC236}">
                <a16:creationId xmlns:a16="http://schemas.microsoft.com/office/drawing/2014/main" id="{5D560AA7-2BA9-43EA-9797-AE6426DD4E78}"/>
              </a:ext>
            </a:extLst>
          </p:cNvPr>
          <p:cNvSpPr/>
          <p:nvPr/>
        </p:nvSpPr>
        <p:spPr>
          <a:xfrm>
            <a:off x="6324600" y="2324100"/>
            <a:ext cx="5372100" cy="3352800"/>
          </a:xfrm>
          <a:prstGeom prst="rect">
            <a:avLst/>
          </a:prstGeom>
          <a:solidFill>
            <a:schemeClr val="bg1">
              <a:lumMod val="9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7F857F-BE5A-4E48-9B80-721B87867394}"/>
              </a:ext>
            </a:extLst>
          </p:cNvPr>
          <p:cNvPicPr>
            <a:picLocks noChangeAspect="1"/>
          </p:cNvPicPr>
          <p:nvPr/>
        </p:nvPicPr>
        <p:blipFill>
          <a:blip r:embed="rId3"/>
          <a:stretch>
            <a:fillRect/>
          </a:stretch>
        </p:blipFill>
        <p:spPr>
          <a:xfrm>
            <a:off x="6416039" y="2407454"/>
            <a:ext cx="4725567" cy="3193246"/>
          </a:xfrm>
          <a:prstGeom prst="rect">
            <a:avLst/>
          </a:prstGeom>
          <a:ln>
            <a:solidFill>
              <a:schemeClr val="tx1"/>
            </a:solidFill>
          </a:ln>
        </p:spPr>
      </p:pic>
      <p:pic>
        <p:nvPicPr>
          <p:cNvPr id="6" name="Picture 5">
            <a:extLst>
              <a:ext uri="{FF2B5EF4-FFF2-40B4-BE49-F238E27FC236}">
                <a16:creationId xmlns:a16="http://schemas.microsoft.com/office/drawing/2014/main" id="{2377FB20-2068-4975-B843-F5C9340BE826}"/>
              </a:ext>
            </a:extLst>
          </p:cNvPr>
          <p:cNvPicPr>
            <a:picLocks noChangeAspect="1"/>
          </p:cNvPicPr>
          <p:nvPr/>
        </p:nvPicPr>
        <p:blipFill>
          <a:blip r:embed="rId4"/>
          <a:stretch>
            <a:fillRect/>
          </a:stretch>
        </p:blipFill>
        <p:spPr>
          <a:xfrm>
            <a:off x="8107810" y="2472839"/>
            <a:ext cx="2712720" cy="2599297"/>
          </a:xfrm>
          <a:prstGeom prst="rect">
            <a:avLst/>
          </a:prstGeom>
        </p:spPr>
      </p:pic>
      <p:pic>
        <p:nvPicPr>
          <p:cNvPr id="1026" name="Picture 2" descr="Cursor PNG, Cursor Transparent Background - FreeIconsPNG">
            <a:extLst>
              <a:ext uri="{FF2B5EF4-FFF2-40B4-BE49-F238E27FC236}">
                <a16:creationId xmlns:a16="http://schemas.microsoft.com/office/drawing/2014/main" id="{426A1615-7350-450D-AA82-D7D8B002BD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3509" y="5143949"/>
            <a:ext cx="630001" cy="4567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B15BE3C-0957-4FEB-B666-901F69654BE8}"/>
              </a:ext>
            </a:extLst>
          </p:cNvPr>
          <p:cNvPicPr>
            <a:picLocks noChangeAspect="1"/>
          </p:cNvPicPr>
          <p:nvPr/>
        </p:nvPicPr>
        <p:blipFill>
          <a:blip r:embed="rId6"/>
          <a:stretch>
            <a:fillRect/>
          </a:stretch>
        </p:blipFill>
        <p:spPr>
          <a:xfrm>
            <a:off x="6844984" y="2526173"/>
            <a:ext cx="4753009" cy="3074527"/>
          </a:xfrm>
          <a:prstGeom prst="rect">
            <a:avLst/>
          </a:prstGeom>
          <a:ln>
            <a:solidFill>
              <a:schemeClr val="tx1"/>
            </a:solidFill>
          </a:ln>
        </p:spPr>
      </p:pic>
    </p:spTree>
    <p:extLst>
      <p:ext uri="{BB962C8B-B14F-4D97-AF65-F5344CB8AC3E}">
        <p14:creationId xmlns:p14="http://schemas.microsoft.com/office/powerpoint/2010/main" val="245270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26"/>
                                        </p:tgtEl>
                                      </p:cBhvr>
                                    </p:animEffect>
                                    <p:animScale>
                                      <p:cBhvr>
                                        <p:cTn id="7" dur="250" autoRev="1" fill="hold"/>
                                        <p:tgtEl>
                                          <p:spTgt spid="1026"/>
                                        </p:tgtEl>
                                      </p:cBhvr>
                                      <p:by x="105000" y="105000"/>
                                    </p:animScale>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225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CEEC-74D7-4063-A8B3-54A06F22A5EC}"/>
              </a:ext>
            </a:extLst>
          </p:cNvPr>
          <p:cNvSpPr>
            <a:spLocks noGrp="1"/>
          </p:cNvSpPr>
          <p:nvPr>
            <p:ph type="title"/>
          </p:nvPr>
        </p:nvSpPr>
        <p:spPr/>
        <p:txBody>
          <a:bodyPr/>
          <a:lstStyle/>
          <a:p>
            <a:r>
              <a:rPr lang="en-US"/>
              <a:t>And Much More…</a:t>
            </a:r>
          </a:p>
        </p:txBody>
      </p:sp>
      <p:sp>
        <p:nvSpPr>
          <p:cNvPr id="3" name="Text Placeholder 2">
            <a:extLst>
              <a:ext uri="{FF2B5EF4-FFF2-40B4-BE49-F238E27FC236}">
                <a16:creationId xmlns:a16="http://schemas.microsoft.com/office/drawing/2014/main" id="{9E693625-D7F1-47DD-B1B9-6D64E8F64C19}"/>
              </a:ext>
            </a:extLst>
          </p:cNvPr>
          <p:cNvSpPr>
            <a:spLocks noGrp="1"/>
          </p:cNvSpPr>
          <p:nvPr>
            <p:ph type="body" sz="quarter" idx="14"/>
          </p:nvPr>
        </p:nvSpPr>
        <p:spPr>
          <a:xfrm>
            <a:off x="835389" y="1524764"/>
            <a:ext cx="5374911" cy="4831586"/>
          </a:xfrm>
        </p:spPr>
        <p:txBody>
          <a:bodyPr>
            <a:noAutofit/>
          </a:bodyPr>
          <a:lstStyle/>
          <a:p>
            <a:pPr>
              <a:lnSpc>
                <a:spcPct val="100000"/>
              </a:lnSpc>
            </a:pPr>
            <a:r>
              <a:rPr lang="en-US" sz="1500"/>
              <a:t>Fuzzy image finder (match accuracy parameters)</a:t>
            </a:r>
          </a:p>
          <a:p>
            <a:pPr>
              <a:lnSpc>
                <a:spcPct val="100000"/>
              </a:lnSpc>
            </a:pPr>
            <a:r>
              <a:rPr lang="en-US" sz="1500"/>
              <a:t>Additional headless excel component actions (convert range to table, search capabilities)</a:t>
            </a:r>
          </a:p>
          <a:p>
            <a:pPr>
              <a:lnSpc>
                <a:spcPct val="100000"/>
              </a:lnSpc>
            </a:pPr>
            <a:r>
              <a:rPr lang="en-US" sz="1500"/>
              <a:t>Mail step – open mailbox (get email, delete email, move email)</a:t>
            </a:r>
          </a:p>
          <a:p>
            <a:pPr>
              <a:lnSpc>
                <a:spcPct val="100000"/>
              </a:lnSpc>
            </a:pPr>
            <a:r>
              <a:rPr lang="en-US" sz="1500"/>
              <a:t>Get UI automation tree of MS Edge, Firefox, Chrome (see automation native tree)</a:t>
            </a:r>
          </a:p>
          <a:p>
            <a:pPr>
              <a:lnSpc>
                <a:spcPct val="100000"/>
              </a:lnSpc>
            </a:pPr>
            <a:r>
              <a:rPr lang="en-US" sz="1500"/>
              <a:t>CEF create page step (create HTML custom page and open as a webpage)</a:t>
            </a:r>
          </a:p>
          <a:p>
            <a:pPr>
              <a:lnSpc>
                <a:spcPct val="100000"/>
              </a:lnSpc>
            </a:pPr>
            <a:r>
              <a:rPr lang="en-US" sz="1500"/>
              <a:t>CEF open link in new window (easily open a new window)</a:t>
            </a:r>
          </a:p>
          <a:p>
            <a:pPr>
              <a:lnSpc>
                <a:spcPct val="100000"/>
              </a:lnSpc>
            </a:pPr>
            <a:r>
              <a:rPr lang="en-US" sz="1500"/>
              <a:t>Finder match text including descendants support</a:t>
            </a:r>
          </a:p>
          <a:p>
            <a:pPr>
              <a:lnSpc>
                <a:spcPct val="100000"/>
              </a:lnSpc>
            </a:pPr>
            <a:r>
              <a:rPr lang="en-US" sz="1500"/>
              <a:t>Execute JavaScript in IE (inject JS into IE browser)</a:t>
            </a:r>
          </a:p>
          <a:p>
            <a:pPr>
              <a:lnSpc>
                <a:spcPct val="100000"/>
              </a:lnSpc>
            </a:pPr>
            <a:r>
              <a:rPr lang="en-US" sz="1500"/>
              <a:t>Device Mappings as parameters</a:t>
            </a:r>
          </a:p>
          <a:p>
            <a:pPr lvl="1">
              <a:lnSpc>
                <a:spcPct val="100000"/>
              </a:lnSpc>
            </a:pPr>
            <a:r>
              <a:rPr lang="en-US" sz="1400"/>
              <a:t>Pass a dynamic mapping to a robot with static device to reuse connections</a:t>
            </a:r>
          </a:p>
          <a:p>
            <a:pPr>
              <a:lnSpc>
                <a:spcPct val="100000"/>
              </a:lnSpc>
            </a:pPr>
            <a:endParaRPr lang="en-US" sz="1500"/>
          </a:p>
        </p:txBody>
      </p:sp>
      <p:sp>
        <p:nvSpPr>
          <p:cNvPr id="4" name="Text Placeholder 3">
            <a:extLst>
              <a:ext uri="{FF2B5EF4-FFF2-40B4-BE49-F238E27FC236}">
                <a16:creationId xmlns:a16="http://schemas.microsoft.com/office/drawing/2014/main" id="{6271DF91-AAE3-412A-9040-8B5E1B47A1B2}"/>
              </a:ext>
            </a:extLst>
          </p:cNvPr>
          <p:cNvSpPr>
            <a:spLocks noGrp="1"/>
          </p:cNvSpPr>
          <p:nvPr>
            <p:ph type="body" sz="quarter" idx="15"/>
          </p:nvPr>
        </p:nvSpPr>
        <p:spPr/>
        <p:txBody>
          <a:bodyPr/>
          <a:lstStyle/>
          <a:p>
            <a:r>
              <a:rPr lang="en-US"/>
              <a:t>What’s New in this Kofax RPA 11.2 Release</a:t>
            </a:r>
          </a:p>
        </p:txBody>
      </p:sp>
      <p:sp>
        <p:nvSpPr>
          <p:cNvPr id="5" name="Text Placeholder 2">
            <a:extLst>
              <a:ext uri="{FF2B5EF4-FFF2-40B4-BE49-F238E27FC236}">
                <a16:creationId xmlns:a16="http://schemas.microsoft.com/office/drawing/2014/main" id="{95986FCB-A9D4-45EA-A9BA-39925D020512}"/>
              </a:ext>
            </a:extLst>
          </p:cNvPr>
          <p:cNvSpPr txBox="1">
            <a:spLocks/>
          </p:cNvSpPr>
          <p:nvPr/>
        </p:nvSpPr>
        <p:spPr>
          <a:xfrm>
            <a:off x="6324600" y="1524764"/>
            <a:ext cx="5374911" cy="4831586"/>
          </a:xfrm>
          <a:prstGeom prst="rect">
            <a:avLst/>
          </a:prstGeom>
        </p:spPr>
        <p:txBody>
          <a:bodyPr vert="horz" lIns="91440" tIns="45720" rIns="91440" bIns="45720" rtlCol="0">
            <a:no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500"/>
              <a:t>Support for scheduling of Kapplets</a:t>
            </a:r>
          </a:p>
          <a:p>
            <a:pPr lvl="1">
              <a:lnSpc>
                <a:spcPct val="100000"/>
              </a:lnSpc>
            </a:pPr>
            <a:r>
              <a:rPr lang="en-US" sz="1400"/>
              <a:t>Users can create schedules</a:t>
            </a:r>
          </a:p>
          <a:p>
            <a:pPr lvl="1">
              <a:lnSpc>
                <a:spcPct val="100000"/>
              </a:lnSpc>
            </a:pPr>
            <a:r>
              <a:rPr lang="en-US" sz="1400"/>
              <a:t>Schedules from legacy Kapplets backups can be restored</a:t>
            </a:r>
          </a:p>
          <a:p>
            <a:pPr>
              <a:lnSpc>
                <a:spcPct val="100000"/>
              </a:lnSpc>
            </a:pPr>
            <a:r>
              <a:rPr lang="en-US" sz="1500"/>
              <a:t>Improved access management</a:t>
            </a:r>
          </a:p>
          <a:p>
            <a:pPr lvl="1">
              <a:lnSpc>
                <a:spcPct val="100000"/>
              </a:lnSpc>
            </a:pPr>
            <a:r>
              <a:rPr lang="en-US" sz="1400"/>
              <a:t>Users can only see robots in projects they have access to</a:t>
            </a:r>
          </a:p>
          <a:p>
            <a:pPr>
              <a:lnSpc>
                <a:spcPct val="100000"/>
              </a:lnSpc>
            </a:pPr>
            <a:r>
              <a:rPr lang="en-US" sz="1500"/>
              <a:t>Queuing supported for Robots executed via management API</a:t>
            </a:r>
          </a:p>
          <a:p>
            <a:pPr>
              <a:lnSpc>
                <a:spcPct val="100000"/>
              </a:lnSpc>
            </a:pPr>
            <a:r>
              <a:rPr lang="en-US" sz="1500"/>
              <a:t>Kapplets use queue for executing</a:t>
            </a:r>
          </a:p>
          <a:p>
            <a:pPr>
              <a:lnSpc>
                <a:spcPct val="100000"/>
              </a:lnSpc>
            </a:pPr>
            <a:r>
              <a:rPr lang="en-US" sz="1500"/>
              <a:t>DTS Callback uses queue</a:t>
            </a:r>
          </a:p>
          <a:p>
            <a:pPr>
              <a:lnSpc>
                <a:spcPct val="100000"/>
              </a:lnSpc>
            </a:pPr>
            <a:r>
              <a:rPr lang="en-US" sz="1500"/>
              <a:t>Improved Audit Logging</a:t>
            </a:r>
          </a:p>
          <a:p>
            <a:pPr>
              <a:lnSpc>
                <a:spcPct val="100000"/>
              </a:lnSpc>
            </a:pPr>
            <a:r>
              <a:rPr lang="en-US" sz="1500"/>
              <a:t>Continuing to improve the experience by delivering higher quality releases:</a:t>
            </a:r>
          </a:p>
          <a:p>
            <a:pPr lvl="1">
              <a:lnSpc>
                <a:spcPct val="100000"/>
              </a:lnSpc>
            </a:pPr>
            <a:r>
              <a:rPr lang="en-US" sz="1400"/>
              <a:t>166 incoming customer bugs reported during the project</a:t>
            </a:r>
          </a:p>
          <a:p>
            <a:pPr lvl="1">
              <a:lnSpc>
                <a:spcPct val="100000"/>
              </a:lnSpc>
            </a:pPr>
            <a:r>
              <a:rPr lang="en-US" sz="1400"/>
              <a:t>180 fixed</a:t>
            </a:r>
          </a:p>
          <a:p>
            <a:pPr lvl="1">
              <a:lnSpc>
                <a:spcPct val="100000"/>
              </a:lnSpc>
            </a:pPr>
            <a:r>
              <a:rPr lang="en-US" sz="1400"/>
              <a:t>29 field request delivered</a:t>
            </a:r>
          </a:p>
          <a:p>
            <a:pPr marL="320040" lvl="1" indent="0">
              <a:lnSpc>
                <a:spcPct val="100000"/>
              </a:lnSpc>
              <a:buFont typeface="Arial" panose="020B0604020202020204" pitchFamily="34" charset="0"/>
              <a:buNone/>
            </a:pPr>
            <a:endParaRPr lang="en-US" sz="1400"/>
          </a:p>
          <a:p>
            <a:pPr lvl="1">
              <a:lnSpc>
                <a:spcPct val="100000"/>
              </a:lnSpc>
            </a:pPr>
            <a:endParaRPr lang="en-US" sz="1400"/>
          </a:p>
          <a:p>
            <a:pPr>
              <a:lnSpc>
                <a:spcPct val="100000"/>
              </a:lnSpc>
            </a:pPr>
            <a:endParaRPr lang="en-US" sz="1500"/>
          </a:p>
        </p:txBody>
      </p:sp>
      <p:sp>
        <p:nvSpPr>
          <p:cNvPr id="6" name="Text Placeholder 9">
            <a:extLst>
              <a:ext uri="{FF2B5EF4-FFF2-40B4-BE49-F238E27FC236}">
                <a16:creationId xmlns:a16="http://schemas.microsoft.com/office/drawing/2014/main" id="{AA5A5EA5-33E7-439F-8715-9F9F7A941C15}"/>
              </a:ext>
            </a:extLst>
          </p:cNvPr>
          <p:cNvSpPr txBox="1">
            <a:spLocks/>
          </p:cNvSpPr>
          <p:nvPr/>
        </p:nvSpPr>
        <p:spPr>
          <a:xfrm>
            <a:off x="10656531" y="917854"/>
            <a:ext cx="1273687" cy="274798"/>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buNone/>
            </a:pPr>
            <a:r>
              <a:rPr lang="en-US" sz="1200"/>
              <a:t>Release  Notes</a:t>
            </a:r>
          </a:p>
        </p:txBody>
      </p:sp>
      <p:pic>
        <p:nvPicPr>
          <p:cNvPr id="7" name="Picture 6">
            <a:extLst>
              <a:ext uri="{FF2B5EF4-FFF2-40B4-BE49-F238E27FC236}">
                <a16:creationId xmlns:a16="http://schemas.microsoft.com/office/drawing/2014/main" id="{7EA6115E-FEFA-45D0-A0A2-AFC10B645157}"/>
              </a:ext>
            </a:extLst>
          </p:cNvPr>
          <p:cNvPicPr>
            <a:picLocks noChangeAspect="1"/>
          </p:cNvPicPr>
          <p:nvPr/>
        </p:nvPicPr>
        <p:blipFill>
          <a:blip r:embed="rId2"/>
          <a:stretch>
            <a:fillRect/>
          </a:stretch>
        </p:blipFill>
        <p:spPr>
          <a:xfrm>
            <a:off x="10925209" y="135890"/>
            <a:ext cx="736332" cy="731520"/>
          </a:xfrm>
          <a:prstGeom prst="rect">
            <a:avLst/>
          </a:prstGeom>
        </p:spPr>
      </p:pic>
    </p:spTree>
    <p:extLst>
      <p:ext uri="{BB962C8B-B14F-4D97-AF65-F5344CB8AC3E}">
        <p14:creationId xmlns:p14="http://schemas.microsoft.com/office/powerpoint/2010/main" val="2786659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117A71-4B70-4FEF-8412-C015F077D499}"/>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3758060" y="1761892"/>
            <a:ext cx="4675880" cy="3590693"/>
          </a:xfrm>
          <a:prstGeom prst="rect">
            <a:avLst/>
          </a:prstGeom>
        </p:spPr>
      </p:pic>
      <p:sp>
        <p:nvSpPr>
          <p:cNvPr id="7" name="TextBox 6">
            <a:extLst>
              <a:ext uri="{FF2B5EF4-FFF2-40B4-BE49-F238E27FC236}">
                <a16:creationId xmlns:a16="http://schemas.microsoft.com/office/drawing/2014/main" id="{170DFAD6-0235-4C6A-807A-E1F3310904CF}"/>
              </a:ext>
            </a:extLst>
          </p:cNvPr>
          <p:cNvSpPr txBox="1"/>
          <p:nvPr/>
        </p:nvSpPr>
        <p:spPr>
          <a:xfrm>
            <a:off x="5703839" y="3015733"/>
            <a:ext cx="877163" cy="369332"/>
          </a:xfrm>
          <a:prstGeom prst="rect">
            <a:avLst/>
          </a:prstGeom>
          <a:noFill/>
        </p:spPr>
        <p:txBody>
          <a:bodyPr wrap="none" rtlCol="0">
            <a:spAutoFit/>
          </a:bodyPr>
          <a:lstStyle/>
          <a:p>
            <a:r>
              <a:rPr lang="en-US" b="1"/>
              <a:t>DEMO</a:t>
            </a:r>
          </a:p>
        </p:txBody>
      </p:sp>
      <p:pic>
        <p:nvPicPr>
          <p:cNvPr id="16" name="Picture 2" descr="Jesper Scherpenhuijsen">
            <a:extLst>
              <a:ext uri="{FF2B5EF4-FFF2-40B4-BE49-F238E27FC236}">
                <a16:creationId xmlns:a16="http://schemas.microsoft.com/office/drawing/2014/main" id="{B0280000-11D8-4FAA-AC1F-DB91B4C23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883" y="3296076"/>
            <a:ext cx="566928" cy="56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20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A3E7917F-3654-4871-923B-0BB825C137B7}"/>
              </a:ext>
            </a:extLst>
          </p:cNvPr>
          <p:cNvSpPr>
            <a:spLocks noGrp="1"/>
          </p:cNvSpPr>
          <p:nvPr>
            <p:ph type="title"/>
          </p:nvPr>
        </p:nvSpPr>
        <p:spPr>
          <a:xfrm>
            <a:off x="838200" y="594795"/>
            <a:ext cx="10826152" cy="475279"/>
          </a:xfrm>
        </p:spPr>
        <p:txBody>
          <a:bodyPr/>
          <a:lstStyle/>
          <a:p>
            <a:r>
              <a:rPr lang="en-US"/>
              <a:t>Kofax RPA – 11 Key Differentiators</a:t>
            </a:r>
          </a:p>
        </p:txBody>
      </p:sp>
      <p:sp>
        <p:nvSpPr>
          <p:cNvPr id="24" name="Rectangle 23">
            <a:extLst>
              <a:ext uri="{FF2B5EF4-FFF2-40B4-BE49-F238E27FC236}">
                <a16:creationId xmlns:a16="http://schemas.microsoft.com/office/drawing/2014/main" id="{84BEADB4-F0EC-40E5-B095-CEC6A9AD98B4}"/>
              </a:ext>
            </a:extLst>
          </p:cNvPr>
          <p:cNvSpPr/>
          <p:nvPr/>
        </p:nvSpPr>
        <p:spPr bwMode="auto">
          <a:xfrm>
            <a:off x="1615417" y="4368737"/>
            <a:ext cx="4412163" cy="814687"/>
          </a:xfrm>
          <a:prstGeom prst="rect">
            <a:avLst/>
          </a:prstGeom>
          <a:noFill/>
          <a:ln w="38100">
            <a:noFill/>
            <a:round/>
            <a:headEnd/>
            <a:tailEnd/>
          </a:ln>
          <a:effectLst/>
        </p:spPr>
        <p:txBody>
          <a:bodyPr wrap="square"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p:txBody>
      </p:sp>
      <p:sp>
        <p:nvSpPr>
          <p:cNvPr id="22" name="Rectangle 21">
            <a:extLst>
              <a:ext uri="{FF2B5EF4-FFF2-40B4-BE49-F238E27FC236}">
                <a16:creationId xmlns:a16="http://schemas.microsoft.com/office/drawing/2014/main" id="{EEDD79AC-E894-4EF8-9BC0-7EC107FE7468}"/>
              </a:ext>
            </a:extLst>
          </p:cNvPr>
          <p:cNvSpPr/>
          <p:nvPr/>
        </p:nvSpPr>
        <p:spPr bwMode="auto">
          <a:xfrm>
            <a:off x="1615417" y="1579981"/>
            <a:ext cx="4412163" cy="814687"/>
          </a:xfrm>
          <a:prstGeom prst="rect">
            <a:avLst/>
          </a:prstGeom>
          <a:noFill/>
          <a:ln w="38100">
            <a:noFill/>
            <a:round/>
            <a:headEnd/>
            <a:tailEnd/>
          </a:ln>
          <a:effectLst/>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p:txBody>
      </p:sp>
      <p:grpSp>
        <p:nvGrpSpPr>
          <p:cNvPr id="13" name="Group 12">
            <a:extLst>
              <a:ext uri="{FF2B5EF4-FFF2-40B4-BE49-F238E27FC236}">
                <a16:creationId xmlns:a16="http://schemas.microsoft.com/office/drawing/2014/main" id="{3FA62CB3-5D32-41E2-8128-A49EB4EDEFBD}"/>
              </a:ext>
            </a:extLst>
          </p:cNvPr>
          <p:cNvGrpSpPr/>
          <p:nvPr/>
        </p:nvGrpSpPr>
        <p:grpSpPr>
          <a:xfrm>
            <a:off x="6455286" y="1579981"/>
            <a:ext cx="5132518" cy="814688"/>
            <a:chOff x="6398424" y="1220733"/>
            <a:chExt cx="5132518" cy="814688"/>
          </a:xfrm>
        </p:grpSpPr>
        <p:sp>
          <p:nvSpPr>
            <p:cNvPr id="34" name="Rectangle 33">
              <a:extLst>
                <a:ext uri="{FF2B5EF4-FFF2-40B4-BE49-F238E27FC236}">
                  <a16:creationId xmlns:a16="http://schemas.microsoft.com/office/drawing/2014/main" id="{EC62F1F8-FEA5-4422-99FD-D8440975B4DC}"/>
                </a:ext>
              </a:extLst>
            </p:cNvPr>
            <p:cNvSpPr/>
            <p:nvPr/>
          </p:nvSpPr>
          <p:spPr bwMode="auto">
            <a:xfrm>
              <a:off x="7118779" y="1220733"/>
              <a:ext cx="4412163" cy="814687"/>
            </a:xfrm>
            <a:prstGeom prst="rect">
              <a:avLst/>
            </a:prstGeom>
            <a:noFill/>
            <a:ln w="38100">
              <a:noFill/>
              <a:round/>
              <a:headEnd/>
              <a:tailEnd/>
            </a:ln>
            <a:effectLst/>
          </p:spPr>
          <p:txBody>
            <a:bodyPr wrap="square"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Automation Sharing</a:t>
              </a:r>
            </a:p>
          </p:txBody>
        </p:sp>
        <p:sp>
          <p:nvSpPr>
            <p:cNvPr id="37" name="Rectangle 36">
              <a:extLst>
                <a:ext uri="{FF2B5EF4-FFF2-40B4-BE49-F238E27FC236}">
                  <a16:creationId xmlns:a16="http://schemas.microsoft.com/office/drawing/2014/main" id="{0A816C33-0E92-4537-8C2D-42BEC07DFC39}"/>
                </a:ext>
              </a:extLst>
            </p:cNvPr>
            <p:cNvSpPr/>
            <p:nvPr/>
          </p:nvSpPr>
          <p:spPr bwMode="auto">
            <a:xfrm>
              <a:off x="6398424" y="1220733"/>
              <a:ext cx="718164"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135789"/>
                  </a:solidFill>
                  <a:effectLst/>
                  <a:uLnTx/>
                  <a:uFillTx/>
                  <a:latin typeface="Univers" panose="020B0503020202020204" pitchFamily="34" charset="0"/>
                  <a:ea typeface="+mn-ea"/>
                  <a:cs typeface="Arial" panose="020B0604020202020204" pitchFamily="34" charset="0"/>
                </a:rPr>
                <a:t>6</a:t>
              </a:r>
            </a:p>
          </p:txBody>
        </p:sp>
      </p:grpSp>
      <p:grpSp>
        <p:nvGrpSpPr>
          <p:cNvPr id="8" name="Group 7">
            <a:extLst>
              <a:ext uri="{FF2B5EF4-FFF2-40B4-BE49-F238E27FC236}">
                <a16:creationId xmlns:a16="http://schemas.microsoft.com/office/drawing/2014/main" id="{5EFF291E-E159-4C8F-B054-37B0F4DF62C0}"/>
              </a:ext>
            </a:extLst>
          </p:cNvPr>
          <p:cNvGrpSpPr/>
          <p:nvPr/>
        </p:nvGrpSpPr>
        <p:grpSpPr>
          <a:xfrm>
            <a:off x="895062" y="1579981"/>
            <a:ext cx="5138205" cy="814688"/>
            <a:chOff x="838200" y="1220733"/>
            <a:chExt cx="5138205" cy="814688"/>
          </a:xfrm>
        </p:grpSpPr>
        <p:sp>
          <p:nvSpPr>
            <p:cNvPr id="26" name="Rectangle 25">
              <a:extLst>
                <a:ext uri="{FF2B5EF4-FFF2-40B4-BE49-F238E27FC236}">
                  <a16:creationId xmlns:a16="http://schemas.microsoft.com/office/drawing/2014/main" id="{9C6502E6-A06E-4712-B894-B82A59BBA539}"/>
                </a:ext>
              </a:extLst>
            </p:cNvPr>
            <p:cNvSpPr/>
            <p:nvPr/>
          </p:nvSpPr>
          <p:spPr bwMode="auto">
            <a:xfrm>
              <a:off x="838200" y="1220733"/>
              <a:ext cx="718164"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135789"/>
                  </a:solidFill>
                  <a:effectLst/>
                  <a:uLnTx/>
                  <a:uFillTx/>
                  <a:latin typeface="Univers" panose="020B0503020202020204" pitchFamily="34" charset="0"/>
                  <a:ea typeface="+mn-ea"/>
                  <a:cs typeface="Arial" panose="020B0604020202020204" pitchFamily="34" charset="0"/>
                </a:rPr>
                <a:t>1</a:t>
              </a:r>
            </a:p>
          </p:txBody>
        </p:sp>
        <p:sp>
          <p:nvSpPr>
            <p:cNvPr id="42" name="Rectangle 41">
              <a:extLst>
                <a:ext uri="{FF2B5EF4-FFF2-40B4-BE49-F238E27FC236}">
                  <a16:creationId xmlns:a16="http://schemas.microsoft.com/office/drawing/2014/main" id="{87F90689-AB28-4C5F-9DB4-5377B4B099E9}"/>
                </a:ext>
              </a:extLst>
            </p:cNvPr>
            <p:cNvSpPr/>
            <p:nvPr/>
          </p:nvSpPr>
          <p:spPr>
            <a:xfrm>
              <a:off x="1556364" y="1220733"/>
              <a:ext cx="4420041" cy="814674"/>
            </a:xfrm>
            <a:prstGeom prst="rect">
              <a:avLst/>
            </a:prstGeom>
          </p:spPr>
          <p:txBody>
            <a:bodyPr wrap="square"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Interactive visual no code designer</a:t>
              </a:r>
              <a:endParaRPr kumimoji="0" lang="en-US" sz="1600" b="0" i="0" u="none" strike="noStrike" kern="1200" cap="none" spc="0" normalizeH="0" baseline="0" noProof="0">
                <a:ln>
                  <a:noFill/>
                </a:ln>
                <a:solidFill>
                  <a:srgbClr val="333333">
                    <a:lumMod val="75000"/>
                    <a:lumOff val="25000"/>
                  </a:srgbClr>
                </a:solidFill>
                <a:effectLst/>
                <a:highlight>
                  <a:srgbClr val="FFFF00"/>
                </a:highlight>
                <a:uLnTx/>
                <a:uFillTx/>
                <a:latin typeface="Arial" panose="020B0604020202020204" pitchFamily="34" charset="0"/>
                <a:ea typeface="+mn-ea"/>
                <a:cs typeface="Arial" panose="020B0604020202020204" pitchFamily="34" charset="0"/>
              </a:endParaRPr>
            </a:p>
          </p:txBody>
        </p:sp>
      </p:grpSp>
      <p:grpSp>
        <p:nvGrpSpPr>
          <p:cNvPr id="14" name="Group 13">
            <a:extLst>
              <a:ext uri="{FF2B5EF4-FFF2-40B4-BE49-F238E27FC236}">
                <a16:creationId xmlns:a16="http://schemas.microsoft.com/office/drawing/2014/main" id="{9B1A767A-5C73-47EB-9253-B6D5CF2DF495}"/>
              </a:ext>
            </a:extLst>
          </p:cNvPr>
          <p:cNvGrpSpPr/>
          <p:nvPr/>
        </p:nvGrpSpPr>
        <p:grpSpPr>
          <a:xfrm>
            <a:off x="6455286" y="2506266"/>
            <a:ext cx="5131729" cy="814688"/>
            <a:chOff x="6398424" y="2147018"/>
            <a:chExt cx="5131729" cy="814688"/>
          </a:xfrm>
        </p:grpSpPr>
        <p:sp>
          <p:nvSpPr>
            <p:cNvPr id="36" name="Rectangle 35">
              <a:extLst>
                <a:ext uri="{FF2B5EF4-FFF2-40B4-BE49-F238E27FC236}">
                  <a16:creationId xmlns:a16="http://schemas.microsoft.com/office/drawing/2014/main" id="{3990F443-4A06-4788-B2CC-2B7F043EB552}"/>
                </a:ext>
              </a:extLst>
            </p:cNvPr>
            <p:cNvSpPr/>
            <p:nvPr/>
          </p:nvSpPr>
          <p:spPr bwMode="auto">
            <a:xfrm>
              <a:off x="7118779" y="2147018"/>
              <a:ext cx="4411374" cy="814674"/>
            </a:xfrm>
            <a:prstGeom prst="rect">
              <a:avLst/>
            </a:prstGeom>
            <a:noFill/>
            <a:ln w="38100">
              <a:noFill/>
              <a:round/>
              <a:headEnd/>
              <a:tailEnd/>
            </a:ln>
            <a:effectLst/>
          </p:spPr>
          <p:txBody>
            <a:bodyPr wrap="square"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Robot Connector Framework with Robust Ecosystem</a:t>
              </a:r>
            </a:p>
          </p:txBody>
        </p:sp>
        <p:sp>
          <p:nvSpPr>
            <p:cNvPr id="38" name="Rectangle 37">
              <a:extLst>
                <a:ext uri="{FF2B5EF4-FFF2-40B4-BE49-F238E27FC236}">
                  <a16:creationId xmlns:a16="http://schemas.microsoft.com/office/drawing/2014/main" id="{FFDFC3D5-7986-4B57-A33D-0F7313BF053C}"/>
                </a:ext>
              </a:extLst>
            </p:cNvPr>
            <p:cNvSpPr/>
            <p:nvPr/>
          </p:nvSpPr>
          <p:spPr bwMode="auto">
            <a:xfrm>
              <a:off x="6398424" y="2147018"/>
              <a:ext cx="718164"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8080"/>
                  </a:solidFill>
                  <a:effectLst/>
                  <a:uLnTx/>
                  <a:uFillTx/>
                  <a:latin typeface="Univers" panose="020B0503020202020204" pitchFamily="34" charset="0"/>
                  <a:ea typeface="+mn-ea"/>
                  <a:cs typeface="Arial" panose="020B0604020202020204" pitchFamily="34" charset="0"/>
                </a:rPr>
                <a:t>7</a:t>
              </a:r>
            </a:p>
          </p:txBody>
        </p:sp>
      </p:grpSp>
      <p:grpSp>
        <p:nvGrpSpPr>
          <p:cNvPr id="9" name="Group 8">
            <a:extLst>
              <a:ext uri="{FF2B5EF4-FFF2-40B4-BE49-F238E27FC236}">
                <a16:creationId xmlns:a16="http://schemas.microsoft.com/office/drawing/2014/main" id="{606F16BD-07C4-4285-8B2C-D5ADF5B99A3C}"/>
              </a:ext>
            </a:extLst>
          </p:cNvPr>
          <p:cNvGrpSpPr/>
          <p:nvPr/>
        </p:nvGrpSpPr>
        <p:grpSpPr>
          <a:xfrm>
            <a:off x="895062" y="2506266"/>
            <a:ext cx="5129538" cy="814688"/>
            <a:chOff x="838200" y="2147018"/>
            <a:chExt cx="5129538" cy="814688"/>
          </a:xfrm>
        </p:grpSpPr>
        <p:sp>
          <p:nvSpPr>
            <p:cNvPr id="27" name="Rectangle 26">
              <a:extLst>
                <a:ext uri="{FF2B5EF4-FFF2-40B4-BE49-F238E27FC236}">
                  <a16:creationId xmlns:a16="http://schemas.microsoft.com/office/drawing/2014/main" id="{BD0D5184-D886-4D20-9D63-5E6DE7051ADD}"/>
                </a:ext>
              </a:extLst>
            </p:cNvPr>
            <p:cNvSpPr/>
            <p:nvPr/>
          </p:nvSpPr>
          <p:spPr bwMode="auto">
            <a:xfrm>
              <a:off x="838200" y="2147018"/>
              <a:ext cx="718164"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8080"/>
                  </a:solidFill>
                  <a:effectLst/>
                  <a:uLnTx/>
                  <a:uFillTx/>
                  <a:latin typeface="Univers" panose="020B0503020202020204" pitchFamily="34" charset="0"/>
                  <a:ea typeface="+mn-ea"/>
                  <a:cs typeface="Arial" panose="020B0604020202020204" pitchFamily="34" charset="0"/>
                </a:rPr>
                <a:t>2</a:t>
              </a:r>
            </a:p>
          </p:txBody>
        </p:sp>
        <p:sp>
          <p:nvSpPr>
            <p:cNvPr id="43" name="Rectangle 42">
              <a:extLst>
                <a:ext uri="{FF2B5EF4-FFF2-40B4-BE49-F238E27FC236}">
                  <a16:creationId xmlns:a16="http://schemas.microsoft.com/office/drawing/2014/main" id="{206B20D8-A7D1-4672-9607-65E6C1151BE2}"/>
                </a:ext>
              </a:extLst>
            </p:cNvPr>
            <p:cNvSpPr/>
            <p:nvPr/>
          </p:nvSpPr>
          <p:spPr>
            <a:xfrm>
              <a:off x="1556364" y="2261968"/>
              <a:ext cx="4411374" cy="584775"/>
            </a:xfrm>
            <a:prstGeom prst="rect">
              <a:avLst/>
            </a:prstGeom>
          </p:spPr>
          <p:txBody>
            <a:bodyPr wrap="square"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333333">
                      <a:lumMod val="75000"/>
                      <a:lumOff val="25000"/>
                    </a:srgbClr>
                  </a:solidFill>
                  <a:latin typeface="Arial" panose="020B0604020202020204" pitchFamily="34" charset="0"/>
                  <a:cs typeface="Arial" panose="020B0604020202020204" pitchFamily="34" charset="0"/>
                </a:rPr>
                <a:t>Scalable RPA Architecture - </a:t>
              </a: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Robot Built-In Skills</a:t>
              </a:r>
            </a:p>
          </p:txBody>
        </p:sp>
      </p:grpSp>
      <p:sp>
        <p:nvSpPr>
          <p:cNvPr id="23" name="Rectangle 22">
            <a:extLst>
              <a:ext uri="{FF2B5EF4-FFF2-40B4-BE49-F238E27FC236}">
                <a16:creationId xmlns:a16="http://schemas.microsoft.com/office/drawing/2014/main" id="{869946F7-B945-4CD1-B179-715CE9194D0A}"/>
              </a:ext>
            </a:extLst>
          </p:cNvPr>
          <p:cNvSpPr/>
          <p:nvPr/>
        </p:nvSpPr>
        <p:spPr bwMode="auto">
          <a:xfrm>
            <a:off x="1615417" y="3432550"/>
            <a:ext cx="4412163" cy="814687"/>
          </a:xfrm>
          <a:prstGeom prst="rect">
            <a:avLst/>
          </a:prstGeom>
          <a:noFill/>
          <a:ln w="38100">
            <a:noFill/>
            <a:round/>
            <a:headEnd/>
            <a:tailEnd/>
          </a:ln>
          <a:effectLst/>
        </p:spPr>
        <p:txBody>
          <a:bodyPr wrap="square"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9442D745-57A7-4BFF-819A-FB26145C8986}"/>
              </a:ext>
            </a:extLst>
          </p:cNvPr>
          <p:cNvGrpSpPr/>
          <p:nvPr/>
        </p:nvGrpSpPr>
        <p:grpSpPr>
          <a:xfrm>
            <a:off x="6455286" y="3432550"/>
            <a:ext cx="5109295" cy="814688"/>
            <a:chOff x="6398424" y="3073302"/>
            <a:chExt cx="5109295" cy="814688"/>
          </a:xfrm>
        </p:grpSpPr>
        <p:sp>
          <p:nvSpPr>
            <p:cNvPr id="25" name="Rectangle 24">
              <a:extLst>
                <a:ext uri="{FF2B5EF4-FFF2-40B4-BE49-F238E27FC236}">
                  <a16:creationId xmlns:a16="http://schemas.microsoft.com/office/drawing/2014/main" id="{C83E7DAF-61AF-4030-991A-515D153D4B83}"/>
                </a:ext>
              </a:extLst>
            </p:cNvPr>
            <p:cNvSpPr/>
            <p:nvPr/>
          </p:nvSpPr>
          <p:spPr bwMode="auto">
            <a:xfrm>
              <a:off x="7096344" y="3073302"/>
              <a:ext cx="4411375" cy="814674"/>
            </a:xfrm>
            <a:prstGeom prst="rect">
              <a:avLst/>
            </a:prstGeom>
            <a:noFill/>
            <a:ln w="38100">
              <a:noFill/>
              <a:round/>
              <a:headEnd/>
              <a:tailEnd/>
            </a:ln>
            <a:effectLst/>
          </p:spPr>
          <p:txBody>
            <a:bodyPr wrap="square" rtlCol="0"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API Integration including Robot  APIs</a:t>
              </a:r>
            </a:p>
          </p:txBody>
        </p:sp>
        <p:sp>
          <p:nvSpPr>
            <p:cNvPr id="39" name="Rectangle 38">
              <a:extLst>
                <a:ext uri="{FF2B5EF4-FFF2-40B4-BE49-F238E27FC236}">
                  <a16:creationId xmlns:a16="http://schemas.microsoft.com/office/drawing/2014/main" id="{5AD77BF8-CC8D-447C-9066-747E5984C6F7}"/>
                </a:ext>
              </a:extLst>
            </p:cNvPr>
            <p:cNvSpPr/>
            <p:nvPr/>
          </p:nvSpPr>
          <p:spPr bwMode="auto">
            <a:xfrm>
              <a:off x="6398424" y="3073302"/>
              <a:ext cx="718164"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84B440"/>
                  </a:solidFill>
                  <a:effectLst/>
                  <a:uLnTx/>
                  <a:uFillTx/>
                  <a:latin typeface="Univers" panose="020B0503020202020204" pitchFamily="34" charset="0"/>
                  <a:ea typeface="+mn-ea"/>
                  <a:cs typeface="Arial" panose="020B0604020202020204" pitchFamily="34" charset="0"/>
                </a:rPr>
                <a:t>8</a:t>
              </a:r>
            </a:p>
          </p:txBody>
        </p:sp>
      </p:grpSp>
      <p:grpSp>
        <p:nvGrpSpPr>
          <p:cNvPr id="10" name="Group 9">
            <a:extLst>
              <a:ext uri="{FF2B5EF4-FFF2-40B4-BE49-F238E27FC236}">
                <a16:creationId xmlns:a16="http://schemas.microsoft.com/office/drawing/2014/main" id="{CA450762-909D-4D43-9015-D7470411A49A}"/>
              </a:ext>
            </a:extLst>
          </p:cNvPr>
          <p:cNvGrpSpPr/>
          <p:nvPr/>
        </p:nvGrpSpPr>
        <p:grpSpPr>
          <a:xfrm>
            <a:off x="895062" y="3432550"/>
            <a:ext cx="5127348" cy="814688"/>
            <a:chOff x="838200" y="3073302"/>
            <a:chExt cx="5127348" cy="814688"/>
          </a:xfrm>
        </p:grpSpPr>
        <p:sp>
          <p:nvSpPr>
            <p:cNvPr id="31" name="Rectangle 30">
              <a:extLst>
                <a:ext uri="{FF2B5EF4-FFF2-40B4-BE49-F238E27FC236}">
                  <a16:creationId xmlns:a16="http://schemas.microsoft.com/office/drawing/2014/main" id="{9F95F119-9D4E-4293-B5C8-91E4345282CE}"/>
                </a:ext>
              </a:extLst>
            </p:cNvPr>
            <p:cNvSpPr/>
            <p:nvPr/>
          </p:nvSpPr>
          <p:spPr bwMode="auto">
            <a:xfrm>
              <a:off x="838200" y="3073302"/>
              <a:ext cx="718164"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84B440"/>
                  </a:solidFill>
                  <a:effectLst/>
                  <a:uLnTx/>
                  <a:uFillTx/>
                  <a:latin typeface="Univers" panose="020B0503020202020204" pitchFamily="34" charset="0"/>
                  <a:ea typeface="+mn-ea"/>
                  <a:cs typeface="Arial" panose="020B0604020202020204" pitchFamily="34" charset="0"/>
                </a:rPr>
                <a:t>3</a:t>
              </a:r>
            </a:p>
          </p:txBody>
        </p:sp>
        <p:sp>
          <p:nvSpPr>
            <p:cNvPr id="44" name="Rectangle 43">
              <a:extLst>
                <a:ext uri="{FF2B5EF4-FFF2-40B4-BE49-F238E27FC236}">
                  <a16:creationId xmlns:a16="http://schemas.microsoft.com/office/drawing/2014/main" id="{D7591C30-CE68-4642-8A1F-89F17134C21B}"/>
                </a:ext>
              </a:extLst>
            </p:cNvPr>
            <p:cNvSpPr/>
            <p:nvPr/>
          </p:nvSpPr>
          <p:spPr>
            <a:xfrm>
              <a:off x="1554173" y="3073302"/>
              <a:ext cx="4411375" cy="814674"/>
            </a:xfrm>
            <a:prstGeom prst="rect">
              <a:avLst/>
            </a:prstGeom>
          </p:spPr>
          <p:txBody>
            <a:bodyPr wrap="square"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Embedded AI &amp; Cognitive Capture for unstructured data</a:t>
              </a:r>
            </a:p>
          </p:txBody>
        </p:sp>
      </p:grpSp>
      <p:grpSp>
        <p:nvGrpSpPr>
          <p:cNvPr id="17" name="Group 16">
            <a:extLst>
              <a:ext uri="{FF2B5EF4-FFF2-40B4-BE49-F238E27FC236}">
                <a16:creationId xmlns:a16="http://schemas.microsoft.com/office/drawing/2014/main" id="{7CDB25AD-48DF-4671-8DAB-6080AA281B11}"/>
              </a:ext>
            </a:extLst>
          </p:cNvPr>
          <p:cNvGrpSpPr/>
          <p:nvPr/>
        </p:nvGrpSpPr>
        <p:grpSpPr>
          <a:xfrm>
            <a:off x="6058680" y="5285118"/>
            <a:ext cx="5537789" cy="814688"/>
            <a:chOff x="5970718" y="4925870"/>
            <a:chExt cx="5537789" cy="814688"/>
          </a:xfrm>
        </p:grpSpPr>
        <p:sp>
          <p:nvSpPr>
            <p:cNvPr id="35" name="Rectangle 34">
              <a:extLst>
                <a:ext uri="{FF2B5EF4-FFF2-40B4-BE49-F238E27FC236}">
                  <a16:creationId xmlns:a16="http://schemas.microsoft.com/office/drawing/2014/main" id="{00839426-9731-4F2E-ADFC-638043E7A347}"/>
                </a:ext>
              </a:extLst>
            </p:cNvPr>
            <p:cNvSpPr/>
            <p:nvPr/>
          </p:nvSpPr>
          <p:spPr bwMode="auto">
            <a:xfrm>
              <a:off x="7096344" y="4925870"/>
              <a:ext cx="4412163" cy="814687"/>
            </a:xfrm>
            <a:prstGeom prst="rect">
              <a:avLst/>
            </a:prstGeom>
            <a:noFill/>
            <a:ln w="38100">
              <a:noFill/>
              <a:round/>
              <a:headEnd/>
              <a:tailEnd/>
            </a:ln>
            <a:effectLst/>
          </p:spPr>
          <p:txBody>
            <a:bodyPr wrap="square"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Powerful Enterprise license model</a:t>
              </a:r>
            </a:p>
          </p:txBody>
        </p:sp>
        <p:sp>
          <p:nvSpPr>
            <p:cNvPr id="41" name="Rectangle 40">
              <a:extLst>
                <a:ext uri="{FF2B5EF4-FFF2-40B4-BE49-F238E27FC236}">
                  <a16:creationId xmlns:a16="http://schemas.microsoft.com/office/drawing/2014/main" id="{F8852826-8C45-42D9-9132-EC6D4B9AF8E8}"/>
                </a:ext>
              </a:extLst>
            </p:cNvPr>
            <p:cNvSpPr/>
            <p:nvPr/>
          </p:nvSpPr>
          <p:spPr bwMode="auto">
            <a:xfrm>
              <a:off x="5970718" y="4925870"/>
              <a:ext cx="1145870"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FC000"/>
                  </a:solidFill>
                  <a:effectLst/>
                  <a:uLnTx/>
                  <a:uFillTx/>
                  <a:latin typeface="Univers" panose="020B0503020202020204" pitchFamily="34" charset="0"/>
                  <a:ea typeface="+mn-ea"/>
                  <a:cs typeface="Arial" panose="020B0604020202020204" pitchFamily="34" charset="0"/>
                </a:rPr>
                <a:t>10</a:t>
              </a:r>
            </a:p>
          </p:txBody>
        </p:sp>
      </p:grpSp>
      <p:grpSp>
        <p:nvGrpSpPr>
          <p:cNvPr id="11" name="Group 10">
            <a:extLst>
              <a:ext uri="{FF2B5EF4-FFF2-40B4-BE49-F238E27FC236}">
                <a16:creationId xmlns:a16="http://schemas.microsoft.com/office/drawing/2014/main" id="{DA685D50-97F7-4E83-BF58-7F9F7F8039ED}"/>
              </a:ext>
            </a:extLst>
          </p:cNvPr>
          <p:cNvGrpSpPr/>
          <p:nvPr/>
        </p:nvGrpSpPr>
        <p:grpSpPr>
          <a:xfrm>
            <a:off x="895062" y="4358835"/>
            <a:ext cx="5435009" cy="814688"/>
            <a:chOff x="838200" y="3999587"/>
            <a:chExt cx="5435009" cy="814688"/>
          </a:xfrm>
        </p:grpSpPr>
        <p:sp>
          <p:nvSpPr>
            <p:cNvPr id="32" name="Rectangle 31">
              <a:extLst>
                <a:ext uri="{FF2B5EF4-FFF2-40B4-BE49-F238E27FC236}">
                  <a16:creationId xmlns:a16="http://schemas.microsoft.com/office/drawing/2014/main" id="{AFC5330C-DE1C-4FE8-A25E-1F2655F57FEC}"/>
                </a:ext>
              </a:extLst>
            </p:cNvPr>
            <p:cNvSpPr/>
            <p:nvPr/>
          </p:nvSpPr>
          <p:spPr bwMode="auto">
            <a:xfrm>
              <a:off x="838200" y="3999587"/>
              <a:ext cx="718164"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F9900"/>
                  </a:solidFill>
                  <a:effectLst/>
                  <a:uLnTx/>
                  <a:uFillTx/>
                  <a:latin typeface="Univers" panose="020B0503020202020204" pitchFamily="34" charset="0"/>
                  <a:ea typeface="+mn-ea"/>
                  <a:cs typeface="Arial" panose="020B0604020202020204" pitchFamily="34" charset="0"/>
                </a:rPr>
                <a:t>4</a:t>
              </a:r>
            </a:p>
          </p:txBody>
        </p:sp>
        <p:sp>
          <p:nvSpPr>
            <p:cNvPr id="48" name="Rectangle 47">
              <a:extLst>
                <a:ext uri="{FF2B5EF4-FFF2-40B4-BE49-F238E27FC236}">
                  <a16:creationId xmlns:a16="http://schemas.microsoft.com/office/drawing/2014/main" id="{E6DD3AC5-1E6C-4C13-9A36-47E327C76277}"/>
                </a:ext>
              </a:extLst>
            </p:cNvPr>
            <p:cNvSpPr/>
            <p:nvPr/>
          </p:nvSpPr>
          <p:spPr bwMode="auto">
            <a:xfrm>
              <a:off x="1554172" y="3999587"/>
              <a:ext cx="4719037" cy="814687"/>
            </a:xfrm>
            <a:prstGeom prst="rect">
              <a:avLst/>
            </a:prstGeom>
            <a:noFill/>
            <a:ln w="38100">
              <a:noFill/>
              <a:round/>
              <a:headEnd/>
              <a:tailEnd/>
            </a:ln>
            <a:effectLst/>
          </p:spPr>
          <p:txBody>
            <a:bodyPr wrap="square"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Intelligent Screen Automation</a:t>
              </a:r>
            </a:p>
          </p:txBody>
        </p:sp>
      </p:grpSp>
      <p:grpSp>
        <p:nvGrpSpPr>
          <p:cNvPr id="16" name="Group 15">
            <a:extLst>
              <a:ext uri="{FF2B5EF4-FFF2-40B4-BE49-F238E27FC236}">
                <a16:creationId xmlns:a16="http://schemas.microsoft.com/office/drawing/2014/main" id="{E65FAE5F-2285-4A58-A29B-DCCABB3BEA69}"/>
              </a:ext>
            </a:extLst>
          </p:cNvPr>
          <p:cNvGrpSpPr/>
          <p:nvPr/>
        </p:nvGrpSpPr>
        <p:grpSpPr>
          <a:xfrm>
            <a:off x="6455286" y="4358835"/>
            <a:ext cx="5110083" cy="814688"/>
            <a:chOff x="6398424" y="3999587"/>
            <a:chExt cx="5110083" cy="814688"/>
          </a:xfrm>
        </p:grpSpPr>
        <p:sp>
          <p:nvSpPr>
            <p:cNvPr id="40" name="Rectangle 39">
              <a:extLst>
                <a:ext uri="{FF2B5EF4-FFF2-40B4-BE49-F238E27FC236}">
                  <a16:creationId xmlns:a16="http://schemas.microsoft.com/office/drawing/2014/main" id="{4415B9AE-CECB-4F10-98F7-69086E93C0BB}"/>
                </a:ext>
              </a:extLst>
            </p:cNvPr>
            <p:cNvSpPr/>
            <p:nvPr/>
          </p:nvSpPr>
          <p:spPr bwMode="auto">
            <a:xfrm>
              <a:off x="6398424" y="3999587"/>
              <a:ext cx="718164"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F9900"/>
                  </a:solidFill>
                  <a:effectLst/>
                  <a:uLnTx/>
                  <a:uFillTx/>
                  <a:latin typeface="Univers" panose="020B0503020202020204" pitchFamily="34" charset="0"/>
                  <a:ea typeface="+mn-ea"/>
                  <a:cs typeface="Arial" panose="020B0604020202020204" pitchFamily="34" charset="0"/>
                </a:rPr>
                <a:t>9</a:t>
              </a:r>
            </a:p>
          </p:txBody>
        </p:sp>
        <p:sp>
          <p:nvSpPr>
            <p:cNvPr id="50" name="Rectangle 49">
              <a:extLst>
                <a:ext uri="{FF2B5EF4-FFF2-40B4-BE49-F238E27FC236}">
                  <a16:creationId xmlns:a16="http://schemas.microsoft.com/office/drawing/2014/main" id="{B3F9499F-2E1A-4686-9CD2-44E25DC8074D}"/>
                </a:ext>
              </a:extLst>
            </p:cNvPr>
            <p:cNvSpPr/>
            <p:nvPr/>
          </p:nvSpPr>
          <p:spPr bwMode="auto">
            <a:xfrm>
              <a:off x="7096344" y="3999587"/>
              <a:ext cx="4412163" cy="814687"/>
            </a:xfrm>
            <a:prstGeom prst="rect">
              <a:avLst/>
            </a:prstGeom>
            <a:noFill/>
            <a:ln w="38100">
              <a:noFill/>
              <a:round/>
              <a:headEnd/>
              <a:tailEnd/>
            </a:ln>
            <a:effectLst/>
          </p:spPr>
          <p:txBody>
            <a:bodyPr wrap="square"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Deployment Choice – On Premise</a:t>
              </a:r>
              <a:r>
                <a:rPr lang="en-US" sz="1600">
                  <a:solidFill>
                    <a:srgbClr val="333333">
                      <a:lumMod val="75000"/>
                      <a:lumOff val="25000"/>
                    </a:srgbClr>
                  </a:solidFill>
                  <a:latin typeface="Arial" panose="020B0604020202020204" pitchFamily="34" charset="0"/>
                  <a:cs typeface="Arial" panose="020B0604020202020204" pitchFamily="34" charset="0"/>
                </a:rPr>
                <a:t> and Cloud</a:t>
              </a:r>
              <a:endPar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endParaRPr>
            </a:p>
          </p:txBody>
        </p:sp>
      </p:grpSp>
      <p:grpSp>
        <p:nvGrpSpPr>
          <p:cNvPr id="12" name="Group 11">
            <a:extLst>
              <a:ext uri="{FF2B5EF4-FFF2-40B4-BE49-F238E27FC236}">
                <a16:creationId xmlns:a16="http://schemas.microsoft.com/office/drawing/2014/main" id="{E215A3E9-FAA6-4E5A-8FA1-78F68D6AD543}"/>
              </a:ext>
            </a:extLst>
          </p:cNvPr>
          <p:cNvGrpSpPr/>
          <p:nvPr/>
        </p:nvGrpSpPr>
        <p:grpSpPr>
          <a:xfrm>
            <a:off x="895062" y="5285118"/>
            <a:ext cx="5152762" cy="824590"/>
            <a:chOff x="838200" y="4925870"/>
            <a:chExt cx="5152762" cy="824590"/>
          </a:xfrm>
        </p:grpSpPr>
        <p:sp>
          <p:nvSpPr>
            <p:cNvPr id="33" name="Rectangle 32">
              <a:extLst>
                <a:ext uri="{FF2B5EF4-FFF2-40B4-BE49-F238E27FC236}">
                  <a16:creationId xmlns:a16="http://schemas.microsoft.com/office/drawing/2014/main" id="{0CCFE56C-0465-4BFE-B7DF-305C145BDA66}"/>
                </a:ext>
              </a:extLst>
            </p:cNvPr>
            <p:cNvSpPr/>
            <p:nvPr/>
          </p:nvSpPr>
          <p:spPr bwMode="auto">
            <a:xfrm>
              <a:off x="838200" y="4925870"/>
              <a:ext cx="718164" cy="814688"/>
            </a:xfrm>
            <a:prstGeom prst="rect">
              <a:avLst/>
            </a:prstGeom>
            <a:noFill/>
            <a:ln w="38100">
              <a:noFill/>
              <a:round/>
              <a:headEnd/>
              <a:tailEnd/>
            </a:ln>
            <a:effectLst/>
          </p:spPr>
          <p:txBody>
            <a:bodyPr wrap="square"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FC000"/>
                  </a:solidFill>
                  <a:effectLst/>
                  <a:uLnTx/>
                  <a:uFillTx/>
                  <a:latin typeface="Univers" panose="020B0503020202020204" pitchFamily="34" charset="0"/>
                  <a:ea typeface="+mn-ea"/>
                  <a:cs typeface="Arial" panose="020B0604020202020204" pitchFamily="34" charset="0"/>
                </a:rPr>
                <a:t>5</a:t>
              </a:r>
            </a:p>
          </p:txBody>
        </p:sp>
        <p:sp>
          <p:nvSpPr>
            <p:cNvPr id="45" name="Rectangle 44">
              <a:extLst>
                <a:ext uri="{FF2B5EF4-FFF2-40B4-BE49-F238E27FC236}">
                  <a16:creationId xmlns:a16="http://schemas.microsoft.com/office/drawing/2014/main" id="{A02525D6-BF46-416D-8ACB-3836B6599EC3}"/>
                </a:ext>
              </a:extLst>
            </p:cNvPr>
            <p:cNvSpPr/>
            <p:nvPr/>
          </p:nvSpPr>
          <p:spPr bwMode="auto">
            <a:xfrm>
              <a:off x="1578799" y="4935773"/>
              <a:ext cx="4412163" cy="814687"/>
            </a:xfrm>
            <a:prstGeom prst="rect">
              <a:avLst/>
            </a:prstGeom>
            <a:noFill/>
            <a:ln w="38100">
              <a:noFill/>
              <a:round/>
              <a:headEnd/>
              <a:tailEnd/>
            </a:ln>
            <a:effectLst/>
          </p:spPr>
          <p:txBody>
            <a:bodyPr wrap="square"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333333">
                      <a:lumMod val="75000"/>
                      <a:lumOff val="25000"/>
                    </a:srgbClr>
                  </a:solidFill>
                  <a:effectLst/>
                  <a:uLnTx/>
                  <a:uFillTx/>
                  <a:latin typeface="Arial" panose="020B0604020202020204" pitchFamily="34" charset="0"/>
                  <a:ea typeface="+mn-ea"/>
                  <a:cs typeface="Arial" panose="020B0604020202020204" pitchFamily="34" charset="0"/>
                </a:rPr>
                <a:t>Centralized Robot Execution &amp; unique server architecture</a:t>
              </a:r>
            </a:p>
          </p:txBody>
        </p:sp>
      </p:grpSp>
      <p:sp>
        <p:nvSpPr>
          <p:cNvPr id="46" name="Text Placeholder 3">
            <a:extLst>
              <a:ext uri="{FF2B5EF4-FFF2-40B4-BE49-F238E27FC236}">
                <a16:creationId xmlns:a16="http://schemas.microsoft.com/office/drawing/2014/main" id="{227D39C5-9D15-439F-9917-ABEBBACEB438}"/>
              </a:ext>
            </a:extLst>
          </p:cNvPr>
          <p:cNvSpPr>
            <a:spLocks noGrp="1"/>
          </p:cNvSpPr>
          <p:nvPr>
            <p:ph type="body" sz="quarter" idx="15"/>
          </p:nvPr>
        </p:nvSpPr>
        <p:spPr>
          <a:xfrm>
            <a:off x="835389" y="171976"/>
            <a:ext cx="10826152" cy="413766"/>
          </a:xfrm>
        </p:spPr>
        <p:txBody>
          <a:bodyPr/>
          <a:lstStyle/>
          <a:p>
            <a:r>
              <a:rPr lang="en-US"/>
              <a:t>How we Differentiate</a:t>
            </a:r>
          </a:p>
        </p:txBody>
      </p:sp>
    </p:spTree>
    <p:custDataLst>
      <p:tags r:id="rId1"/>
    </p:custDataLst>
    <p:extLst>
      <p:ext uri="{BB962C8B-B14F-4D97-AF65-F5344CB8AC3E}">
        <p14:creationId xmlns:p14="http://schemas.microsoft.com/office/powerpoint/2010/main" val="306314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D16D-24EA-4F74-8A58-A9B67173EEEC}"/>
              </a:ext>
            </a:extLst>
          </p:cNvPr>
          <p:cNvSpPr>
            <a:spLocks noGrp="1"/>
          </p:cNvSpPr>
          <p:nvPr>
            <p:ph type="title"/>
          </p:nvPr>
        </p:nvSpPr>
        <p:spPr/>
        <p:txBody>
          <a:bodyPr/>
          <a:lstStyle/>
          <a:p>
            <a:r>
              <a:rPr lang="en-US"/>
              <a:t>Intelligent Automation Platform</a:t>
            </a:r>
          </a:p>
        </p:txBody>
      </p:sp>
      <p:pic>
        <p:nvPicPr>
          <p:cNvPr id="4" name="Picture 3" descr="A picture containing device&#10;&#10;Description automatically generated">
            <a:extLst>
              <a:ext uri="{FF2B5EF4-FFF2-40B4-BE49-F238E27FC236}">
                <a16:creationId xmlns:a16="http://schemas.microsoft.com/office/drawing/2014/main" id="{C16AA01B-83DD-43E0-B969-4B2A9B4DE481}"/>
              </a:ext>
            </a:extLst>
          </p:cNvPr>
          <p:cNvPicPr/>
          <p:nvPr/>
        </p:nvPicPr>
        <p:blipFill rotWithShape="1">
          <a:blip r:embed="rId3" cstate="print">
            <a:extLst>
              <a:ext uri="{28A0092B-C50C-407E-A947-70E740481C1C}">
                <a14:useLocalDpi xmlns:a14="http://schemas.microsoft.com/office/drawing/2010/main" val="0"/>
              </a:ext>
            </a:extLst>
          </a:blip>
          <a:srcRect b="17172"/>
          <a:stretch/>
        </p:blipFill>
        <p:spPr>
          <a:xfrm>
            <a:off x="2301048" y="1307629"/>
            <a:ext cx="8199503" cy="5184176"/>
          </a:xfrm>
          <a:prstGeom prst="rect">
            <a:avLst/>
          </a:prstGeom>
        </p:spPr>
      </p:pic>
      <p:sp>
        <p:nvSpPr>
          <p:cNvPr id="5" name="Rectangle 4">
            <a:extLst>
              <a:ext uri="{FF2B5EF4-FFF2-40B4-BE49-F238E27FC236}">
                <a16:creationId xmlns:a16="http://schemas.microsoft.com/office/drawing/2014/main" id="{37182DA9-F494-415A-8F5B-6388077E9B25}"/>
              </a:ext>
            </a:extLst>
          </p:cNvPr>
          <p:cNvSpPr/>
          <p:nvPr/>
        </p:nvSpPr>
        <p:spPr bwMode="auto">
          <a:xfrm>
            <a:off x="835389" y="2941466"/>
            <a:ext cx="1234711" cy="1459302"/>
          </a:xfrm>
          <a:prstGeom prst="rect">
            <a:avLst/>
          </a:prstGeom>
          <a:noFill/>
          <a:ln w="38100">
            <a:noFill/>
            <a:round/>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FC000"/>
                </a:solidFill>
                <a:effectLst/>
                <a:uLnTx/>
                <a:uFillTx/>
                <a:latin typeface="Univers" panose="020B0503020202020204" pitchFamily="34" charset="0"/>
                <a:ea typeface="+mn-ea"/>
                <a:cs typeface="Arial" panose="020B0604020202020204" pitchFamily="34" charset="0"/>
              </a:rPr>
              <a:t>11</a:t>
            </a:r>
          </a:p>
        </p:txBody>
      </p:sp>
      <p:sp>
        <p:nvSpPr>
          <p:cNvPr id="6" name="Text Placeholder 3">
            <a:extLst>
              <a:ext uri="{FF2B5EF4-FFF2-40B4-BE49-F238E27FC236}">
                <a16:creationId xmlns:a16="http://schemas.microsoft.com/office/drawing/2014/main" id="{A9FD11E3-C80F-49E4-A8AF-1818683FBF53}"/>
              </a:ext>
            </a:extLst>
          </p:cNvPr>
          <p:cNvSpPr>
            <a:spLocks noGrp="1"/>
          </p:cNvSpPr>
          <p:nvPr>
            <p:ph type="body" sz="quarter" idx="15"/>
          </p:nvPr>
        </p:nvSpPr>
        <p:spPr>
          <a:xfrm>
            <a:off x="835389" y="171976"/>
            <a:ext cx="10826152" cy="413766"/>
          </a:xfrm>
        </p:spPr>
        <p:txBody>
          <a:bodyPr/>
          <a:lstStyle/>
          <a:p>
            <a:r>
              <a:rPr lang="en-US"/>
              <a:t>How we Differentiate</a:t>
            </a:r>
          </a:p>
        </p:txBody>
      </p:sp>
    </p:spTree>
    <p:extLst>
      <p:ext uri="{BB962C8B-B14F-4D97-AF65-F5344CB8AC3E}">
        <p14:creationId xmlns:p14="http://schemas.microsoft.com/office/powerpoint/2010/main" val="1427210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014B7A9-DE39-B64F-A44D-39E13254018D}"/>
              </a:ext>
            </a:extLst>
          </p:cNvPr>
          <p:cNvSpPr>
            <a:spLocks noGrp="1"/>
          </p:cNvSpPr>
          <p:nvPr>
            <p:ph type="title"/>
          </p:nvPr>
        </p:nvSpPr>
        <p:spPr>
          <a:xfrm>
            <a:off x="4884815" y="594795"/>
            <a:ext cx="7078585" cy="1129230"/>
          </a:xfrm>
        </p:spPr>
        <p:txBody>
          <a:bodyPr/>
          <a:lstStyle/>
          <a:p>
            <a:r>
              <a:rPr lang="en-US"/>
              <a:t>Market-Leading Differentiated RPA Platform</a:t>
            </a:r>
          </a:p>
        </p:txBody>
      </p:sp>
      <p:sp>
        <p:nvSpPr>
          <p:cNvPr id="3" name="Content Placeholder 2">
            <a:extLst>
              <a:ext uri="{FF2B5EF4-FFF2-40B4-BE49-F238E27FC236}">
                <a16:creationId xmlns:a16="http://schemas.microsoft.com/office/drawing/2014/main" id="{4B77B28F-B1B3-2346-956E-AC714D601899}"/>
              </a:ext>
            </a:extLst>
          </p:cNvPr>
          <p:cNvSpPr>
            <a:spLocks noGrp="1"/>
          </p:cNvSpPr>
          <p:nvPr>
            <p:ph type="body" sz="quarter" idx="12"/>
          </p:nvPr>
        </p:nvSpPr>
        <p:spPr>
          <a:xfrm>
            <a:off x="4884815" y="1524000"/>
            <a:ext cx="7078585" cy="4832350"/>
          </a:xfrm>
        </p:spPr>
        <p:txBody>
          <a:bodyPr vert="horz" lIns="91440" tIns="45720" rIns="91440" bIns="45720" rtlCol="0" anchor="t">
            <a:normAutofit lnSpcReduction="10000"/>
          </a:bodyPr>
          <a:lstStyle/>
          <a:p>
            <a:r>
              <a:rPr lang="en-US">
                <a:latin typeface="Arial"/>
                <a:cs typeface="Arial"/>
              </a:rPr>
              <a:t>Integrated platform technologies required to derive value</a:t>
            </a:r>
          </a:p>
          <a:p>
            <a:pPr lvl="1"/>
            <a:r>
              <a:rPr lang="en-US">
                <a:latin typeface="Arial"/>
                <a:cs typeface="Arial"/>
              </a:rPr>
              <a:t>Process Discovery, AI / ML, BPM, Analytics, Cognitive Capture</a:t>
            </a:r>
          </a:p>
          <a:p>
            <a:r>
              <a:rPr lang="en-US">
                <a:latin typeface="Arial"/>
                <a:cs typeface="Arial"/>
              </a:rPr>
              <a:t>Industry’s most advanced embedded  AI/ML &amp; Cognitive Document Automation </a:t>
            </a:r>
          </a:p>
          <a:p>
            <a:r>
              <a:rPr lang="en-US">
                <a:latin typeface="Arial"/>
                <a:cs typeface="Arial"/>
              </a:rPr>
              <a:t>RPA Patents for Classification, Data Collection, and Webpage Processing</a:t>
            </a:r>
          </a:p>
          <a:p>
            <a:r>
              <a:rPr lang="en-US">
                <a:latin typeface="Arial"/>
                <a:cs typeface="Arial"/>
              </a:rPr>
              <a:t>Kofax RPA scales more cost-effectively and doesn’t require a VDI for every robot</a:t>
            </a:r>
          </a:p>
          <a:p>
            <a:r>
              <a:rPr lang="en-US">
                <a:latin typeface="Arial"/>
                <a:cs typeface="Arial"/>
              </a:rPr>
              <a:t>Docker containerization to support </a:t>
            </a:r>
            <a:br>
              <a:rPr lang="en-US"/>
            </a:br>
            <a:r>
              <a:rPr lang="en-US">
                <a:latin typeface="Arial"/>
                <a:cs typeface="Arial"/>
              </a:rPr>
              <a:t>Cloud choice</a:t>
            </a:r>
            <a:endParaRPr lang="en-US"/>
          </a:p>
          <a:p>
            <a:endParaRPr lang="en-US">
              <a:latin typeface="Arial"/>
              <a:cs typeface="Arial"/>
            </a:endParaRPr>
          </a:p>
        </p:txBody>
      </p:sp>
      <p:sp>
        <p:nvSpPr>
          <p:cNvPr id="4" name="Slide Number Placeholder 3">
            <a:extLst>
              <a:ext uri="{FF2B5EF4-FFF2-40B4-BE49-F238E27FC236}">
                <a16:creationId xmlns:a16="http://schemas.microsoft.com/office/drawing/2014/main" id="{D27852D7-24F0-F144-9BF6-C213EB9666CA}"/>
              </a:ext>
            </a:extLst>
          </p:cNvPr>
          <p:cNvSpPr>
            <a:spLocks noGrp="1"/>
          </p:cNvSpPr>
          <p:nvPr>
            <p:ph type="sldNum" sz="quarter" idx="10"/>
          </p:nvPr>
        </p:nvSpPr>
        <p:spPr>
          <a:xfrm>
            <a:off x="11326439" y="6356350"/>
            <a:ext cx="613311"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1725ED-AB00-4B02-A764-80C23BBB66A4}" type="slidenum">
              <a:rPr lang="en-US" smtClean="0"/>
              <a:pPr/>
              <a:t>26</a:t>
            </a:fld>
            <a:endParaRPr lang="en-US"/>
          </a:p>
        </p:txBody>
      </p:sp>
    </p:spTree>
    <p:extLst>
      <p:ext uri="{BB962C8B-B14F-4D97-AF65-F5344CB8AC3E}">
        <p14:creationId xmlns:p14="http://schemas.microsoft.com/office/powerpoint/2010/main" val="265303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F2E6D9E-474B-4F32-ADF1-7EEC0790C128}"/>
              </a:ext>
            </a:extLst>
          </p:cNvPr>
          <p:cNvGrpSpPr/>
          <p:nvPr/>
        </p:nvGrpSpPr>
        <p:grpSpPr>
          <a:xfrm>
            <a:off x="4396117" y="1264315"/>
            <a:ext cx="3783487" cy="3706780"/>
            <a:chOff x="5670297" y="-385253"/>
            <a:chExt cx="3783487" cy="3706780"/>
          </a:xfrm>
        </p:grpSpPr>
        <p:sp>
          <p:nvSpPr>
            <p:cNvPr id="56" name="Oval 55">
              <a:extLst>
                <a:ext uri="{FF2B5EF4-FFF2-40B4-BE49-F238E27FC236}">
                  <a16:creationId xmlns:a16="http://schemas.microsoft.com/office/drawing/2014/main" id="{1EE2ABF2-6CDB-DD4E-86F7-844BCA60A915}"/>
                </a:ext>
              </a:extLst>
            </p:cNvPr>
            <p:cNvSpPr/>
            <p:nvPr/>
          </p:nvSpPr>
          <p:spPr>
            <a:xfrm>
              <a:off x="5670297" y="-385253"/>
              <a:ext cx="3783487" cy="3706780"/>
            </a:xfrm>
            <a:prstGeom prst="ellipse">
              <a:avLst/>
            </a:prstGeom>
            <a:solidFill>
              <a:schemeClr val="tx1">
                <a:alpha val="20000"/>
              </a:schemeClr>
            </a:solidFill>
            <a:ln w="28575">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5" name="TextBox 4">
              <a:extLst>
                <a:ext uri="{FF2B5EF4-FFF2-40B4-BE49-F238E27FC236}">
                  <a16:creationId xmlns:a16="http://schemas.microsoft.com/office/drawing/2014/main" id="{629041EE-E694-2347-BF71-CFD315F119FC}"/>
                </a:ext>
              </a:extLst>
            </p:cNvPr>
            <p:cNvSpPr txBox="1"/>
            <p:nvPr/>
          </p:nvSpPr>
          <p:spPr>
            <a:xfrm>
              <a:off x="6211867" y="-74327"/>
              <a:ext cx="284813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rPr>
                <a:t>Capture &amp; AI</a:t>
              </a:r>
            </a:p>
          </p:txBody>
        </p:sp>
        <p:pic>
          <p:nvPicPr>
            <p:cNvPr id="17" name="Picture 16">
              <a:extLst>
                <a:ext uri="{FF2B5EF4-FFF2-40B4-BE49-F238E27FC236}">
                  <a16:creationId xmlns:a16="http://schemas.microsoft.com/office/drawing/2014/main" id="{18CF268E-1A2E-CD4B-82C2-5D377FA5BFE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102316" y="439771"/>
              <a:ext cx="685001" cy="226501"/>
            </a:xfrm>
            <a:prstGeom prst="rect">
              <a:avLst/>
            </a:prstGeom>
          </p:spPr>
        </p:pic>
        <p:pic>
          <p:nvPicPr>
            <p:cNvPr id="24" name="Picture 23">
              <a:extLst>
                <a:ext uri="{FF2B5EF4-FFF2-40B4-BE49-F238E27FC236}">
                  <a16:creationId xmlns:a16="http://schemas.microsoft.com/office/drawing/2014/main" id="{2D29E9B6-06A0-E94B-BFB7-15AC9E1A64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474541" y="720486"/>
              <a:ext cx="580864" cy="371804"/>
            </a:xfrm>
            <a:prstGeom prst="rect">
              <a:avLst/>
            </a:prstGeom>
          </p:spPr>
        </p:pic>
        <p:pic>
          <p:nvPicPr>
            <p:cNvPr id="39" name="Picture 38">
              <a:extLst>
                <a:ext uri="{FF2B5EF4-FFF2-40B4-BE49-F238E27FC236}">
                  <a16:creationId xmlns:a16="http://schemas.microsoft.com/office/drawing/2014/main" id="{97F754F9-3404-9A46-806B-573969B7196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335909" y="2035905"/>
              <a:ext cx="528594" cy="192850"/>
            </a:xfrm>
            <a:prstGeom prst="rect">
              <a:avLst/>
            </a:prstGeom>
          </p:spPr>
        </p:pic>
        <p:pic>
          <p:nvPicPr>
            <p:cNvPr id="4" name="Picture 3">
              <a:extLst>
                <a:ext uri="{FF2B5EF4-FFF2-40B4-BE49-F238E27FC236}">
                  <a16:creationId xmlns:a16="http://schemas.microsoft.com/office/drawing/2014/main" id="{DFEC601E-859A-B440-A7EF-6F6FEC2C6C6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037774" y="1999391"/>
              <a:ext cx="855359" cy="321664"/>
            </a:xfrm>
            <a:prstGeom prst="rect">
              <a:avLst/>
            </a:prstGeom>
          </p:spPr>
        </p:pic>
        <p:pic>
          <p:nvPicPr>
            <p:cNvPr id="6146" name="Picture 2" descr="Banque Populaire de l'Ouest Selects Abby for Automate Key Business  Processes | Financial IT">
              <a:extLst>
                <a:ext uri="{FF2B5EF4-FFF2-40B4-BE49-F238E27FC236}">
                  <a16:creationId xmlns:a16="http://schemas.microsoft.com/office/drawing/2014/main" id="{CC87C432-516E-49C3-82D9-A94FB1286C81}"/>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5786821" y="910797"/>
              <a:ext cx="787914" cy="2254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iring Now (HyperScience - Product Marketing Manager) - Global Startup  Ecosystem">
              <a:extLst>
                <a:ext uri="{FF2B5EF4-FFF2-40B4-BE49-F238E27FC236}">
                  <a16:creationId xmlns:a16="http://schemas.microsoft.com/office/drawing/2014/main" id="{FEB12B17-CA89-4362-8518-D70B52BA9648}"/>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6609857" y="1071772"/>
              <a:ext cx="2104489" cy="23656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a:extLst>
              <a:ext uri="{FF2B5EF4-FFF2-40B4-BE49-F238E27FC236}">
                <a16:creationId xmlns:a16="http://schemas.microsoft.com/office/drawing/2014/main" id="{BF841698-11A1-4190-8480-E15825CC78B7}"/>
              </a:ext>
            </a:extLst>
          </p:cNvPr>
          <p:cNvSpPr>
            <a:spLocks noGrp="1"/>
          </p:cNvSpPr>
          <p:nvPr>
            <p:ph type="title"/>
          </p:nvPr>
        </p:nvSpPr>
        <p:spPr/>
        <p:txBody>
          <a:bodyPr/>
          <a:lstStyle/>
          <a:p>
            <a:r>
              <a:rPr lang="en-US"/>
              <a:t>Market Dynamics Drives New Opportunities</a:t>
            </a:r>
          </a:p>
        </p:txBody>
      </p:sp>
      <p:sp>
        <p:nvSpPr>
          <p:cNvPr id="9" name="TextBox 8">
            <a:extLst>
              <a:ext uri="{FF2B5EF4-FFF2-40B4-BE49-F238E27FC236}">
                <a16:creationId xmlns:a16="http://schemas.microsoft.com/office/drawing/2014/main" id="{DA79AA6F-C0DC-4697-967D-E560E1AC50A5}"/>
              </a:ext>
            </a:extLst>
          </p:cNvPr>
          <p:cNvSpPr txBox="1"/>
          <p:nvPr/>
        </p:nvSpPr>
        <p:spPr>
          <a:xfrm>
            <a:off x="746489" y="6131488"/>
            <a:ext cx="2286203" cy="261610"/>
          </a:xfrm>
          <a:prstGeom prst="rect">
            <a:avLst/>
          </a:prstGeom>
          <a:noFill/>
        </p:spPr>
        <p:txBody>
          <a:bodyPr wrap="none" rtlCol="0">
            <a:spAutoFit/>
          </a:bodyPr>
          <a:lstStyle/>
          <a:p>
            <a:r>
              <a:rPr lang="en-US" sz="1100">
                <a:solidFill>
                  <a:schemeClr val="bg1">
                    <a:lumMod val="50000"/>
                  </a:schemeClr>
                </a:solidFill>
              </a:rPr>
              <a:t>DPA: Digital Process Automation</a:t>
            </a:r>
          </a:p>
        </p:txBody>
      </p:sp>
      <p:sp>
        <p:nvSpPr>
          <p:cNvPr id="50" name="Text Placeholder 3">
            <a:extLst>
              <a:ext uri="{FF2B5EF4-FFF2-40B4-BE49-F238E27FC236}">
                <a16:creationId xmlns:a16="http://schemas.microsoft.com/office/drawing/2014/main" id="{EE5247AC-7A7A-4107-ADFC-0E5D50E841B1}"/>
              </a:ext>
            </a:extLst>
          </p:cNvPr>
          <p:cNvSpPr txBox="1">
            <a:spLocks/>
          </p:cNvSpPr>
          <p:nvPr/>
        </p:nvSpPr>
        <p:spPr>
          <a:xfrm>
            <a:off x="835389" y="171976"/>
            <a:ext cx="10826152" cy="413766"/>
          </a:xfrm>
          <a:prstGeom prst="rect">
            <a:avLst/>
          </a:prstGeom>
        </p:spPr>
        <p:txBody>
          <a:bodyPr vert="horz" lIns="91440" tIns="45720" rIns="91440" bIns="45720" rtlCol="0" anchor="b">
            <a:noAutofit/>
          </a:bodyPr>
          <a:lstStyle>
            <a:lvl1pPr marL="0" indent="0" algn="l" defTabSz="914400" rtl="0" eaLnBrk="1" latinLnBrk="0" hangingPunct="1">
              <a:lnSpc>
                <a:spcPct val="110000"/>
              </a:lnSpc>
              <a:spcBef>
                <a:spcPts val="1200"/>
              </a:spcBef>
              <a:buClr>
                <a:schemeClr val="accent4"/>
              </a:buClr>
              <a:buFont typeface="Arial" panose="020B0604020202020204" pitchFamily="34" charset="0"/>
              <a:buNone/>
              <a:defRPr lang="en-US" sz="1440" b="0" i="0" kern="1200" cap="none" spc="150" baseline="0" dirty="0">
                <a:solidFill>
                  <a:schemeClr val="accent1"/>
                </a:solidFill>
                <a:latin typeface="Arial" panose="020B0604020202020204" pitchFamily="34" charset="0"/>
                <a:ea typeface="Arial" panose="020B0604020202020204" pitchFamily="34" charset="0"/>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US"/>
              <a:t>Competitive Landscape</a:t>
            </a:r>
          </a:p>
        </p:txBody>
      </p:sp>
      <p:grpSp>
        <p:nvGrpSpPr>
          <p:cNvPr id="13" name="Group 12">
            <a:extLst>
              <a:ext uri="{FF2B5EF4-FFF2-40B4-BE49-F238E27FC236}">
                <a16:creationId xmlns:a16="http://schemas.microsoft.com/office/drawing/2014/main" id="{FD77B272-39A3-4639-8AFD-FA0E2A26323F}"/>
              </a:ext>
            </a:extLst>
          </p:cNvPr>
          <p:cNvGrpSpPr/>
          <p:nvPr/>
        </p:nvGrpSpPr>
        <p:grpSpPr>
          <a:xfrm>
            <a:off x="5877723" y="2853057"/>
            <a:ext cx="4243532" cy="3706780"/>
            <a:chOff x="5877723" y="2853057"/>
            <a:chExt cx="4243532" cy="3706780"/>
          </a:xfrm>
        </p:grpSpPr>
        <p:grpSp>
          <p:nvGrpSpPr>
            <p:cNvPr id="15" name="Group 14">
              <a:extLst>
                <a:ext uri="{FF2B5EF4-FFF2-40B4-BE49-F238E27FC236}">
                  <a16:creationId xmlns:a16="http://schemas.microsoft.com/office/drawing/2014/main" id="{4E56B843-46D6-47D2-B3CA-8871394ED08D}"/>
                </a:ext>
              </a:extLst>
            </p:cNvPr>
            <p:cNvGrpSpPr/>
            <p:nvPr/>
          </p:nvGrpSpPr>
          <p:grpSpPr>
            <a:xfrm>
              <a:off x="5877723" y="2853057"/>
              <a:ext cx="4243532" cy="3706780"/>
              <a:chOff x="5082228" y="3056070"/>
              <a:chExt cx="3527296" cy="3144900"/>
            </a:xfrm>
          </p:grpSpPr>
          <p:sp>
            <p:nvSpPr>
              <p:cNvPr id="43" name="Oval 42">
                <a:extLst>
                  <a:ext uri="{FF2B5EF4-FFF2-40B4-BE49-F238E27FC236}">
                    <a16:creationId xmlns:a16="http://schemas.microsoft.com/office/drawing/2014/main" id="{9F8D9E33-D8F6-432A-9888-CAF8358B96C6}"/>
                  </a:ext>
                </a:extLst>
              </p:cNvPr>
              <p:cNvSpPr/>
              <p:nvPr/>
            </p:nvSpPr>
            <p:spPr>
              <a:xfrm>
                <a:off x="5082228" y="3056070"/>
                <a:ext cx="3144899" cy="3144900"/>
              </a:xfrm>
              <a:prstGeom prst="ellipse">
                <a:avLst/>
              </a:prstGeom>
              <a:solidFill>
                <a:schemeClr val="accent4">
                  <a:alpha val="20000"/>
                </a:schemeClr>
              </a:solidFill>
              <a:ln w="28575">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70" name="TextBox 69">
                <a:extLst>
                  <a:ext uri="{FF2B5EF4-FFF2-40B4-BE49-F238E27FC236}">
                    <a16:creationId xmlns:a16="http://schemas.microsoft.com/office/drawing/2014/main" id="{DFE41FDF-758F-1947-86F2-216A6C272B9E}"/>
                  </a:ext>
                </a:extLst>
              </p:cNvPr>
              <p:cNvSpPr txBox="1"/>
              <p:nvPr/>
            </p:nvSpPr>
            <p:spPr>
              <a:xfrm>
                <a:off x="6305837" y="3928794"/>
                <a:ext cx="2303687" cy="8094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4"/>
                    </a:solidFill>
                    <a:effectLst/>
                    <a:uLnTx/>
                    <a:uFillTx/>
                    <a:latin typeface="Calibri" panose="020F0502020204030204" pitchFamily="34" charset="0"/>
                    <a:ea typeface="+mn-ea"/>
                    <a:cs typeface="Calibri" panose="020F0502020204030204" pitchFamily="34" charset="0"/>
                  </a:rPr>
                  <a:t>DPA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accent4"/>
                    </a:solidFill>
                    <a:effectLst/>
                    <a:uLnTx/>
                    <a:uFillTx/>
                    <a:latin typeface="Calibri" panose="020F0502020204030204" pitchFamily="34" charset="0"/>
                    <a:ea typeface="+mn-ea"/>
                    <a:cs typeface="Calibri" panose="020F0502020204030204" pitchFamily="34" charset="0"/>
                  </a:rPr>
                  <a:t>Low Code</a:t>
                </a:r>
              </a:p>
            </p:txBody>
          </p:sp>
          <p:pic>
            <p:nvPicPr>
              <p:cNvPr id="55" name="Picture 54">
                <a:extLst>
                  <a:ext uri="{FF2B5EF4-FFF2-40B4-BE49-F238E27FC236}">
                    <a16:creationId xmlns:a16="http://schemas.microsoft.com/office/drawing/2014/main" id="{B5E156F8-C86A-6C4D-9945-C0EC000B3F82}"/>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251564" y="4832444"/>
                <a:ext cx="676498" cy="372074"/>
              </a:xfrm>
              <a:prstGeom prst="rect">
                <a:avLst/>
              </a:prstGeom>
            </p:spPr>
          </p:pic>
          <p:pic>
            <p:nvPicPr>
              <p:cNvPr id="125" name="Picture 124">
                <a:extLst>
                  <a:ext uri="{FF2B5EF4-FFF2-40B4-BE49-F238E27FC236}">
                    <a16:creationId xmlns:a16="http://schemas.microsoft.com/office/drawing/2014/main" id="{2E34FD06-D39F-4B4F-85F7-4FFF65D70C2F}"/>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55662" y="5695305"/>
                <a:ext cx="577248" cy="233051"/>
              </a:xfrm>
              <a:prstGeom prst="rect">
                <a:avLst/>
              </a:prstGeom>
            </p:spPr>
          </p:pic>
          <p:pic>
            <p:nvPicPr>
              <p:cNvPr id="131" name="Picture 130">
                <a:extLst>
                  <a:ext uri="{FF2B5EF4-FFF2-40B4-BE49-F238E27FC236}">
                    <a16:creationId xmlns:a16="http://schemas.microsoft.com/office/drawing/2014/main" id="{A454A67D-2EA1-7948-A04D-7B0197C90EA6}"/>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381927" y="5199224"/>
                <a:ext cx="769163" cy="225365"/>
              </a:xfrm>
              <a:prstGeom prst="rect">
                <a:avLst/>
              </a:prstGeom>
            </p:spPr>
          </p:pic>
          <p:pic>
            <p:nvPicPr>
              <p:cNvPr id="6150" name="Picture 6" descr="OutSystems Selected as a Winner of the AWS Partner Network's Regional 2020  Partners of the Year Awards | Financial IT">
                <a:extLst>
                  <a:ext uri="{FF2B5EF4-FFF2-40B4-BE49-F238E27FC236}">
                    <a16:creationId xmlns:a16="http://schemas.microsoft.com/office/drawing/2014/main" id="{9DE187A9-2485-4C3C-ACF2-A527C565166E}"/>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6606990" y="5216401"/>
                <a:ext cx="1037164" cy="259291"/>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2" descr="Software to crush business complexity | Pega">
              <a:extLst>
                <a:ext uri="{FF2B5EF4-FFF2-40B4-BE49-F238E27FC236}">
                  <a16:creationId xmlns:a16="http://schemas.microsoft.com/office/drawing/2014/main" id="{0318F676-FCED-4101-B063-B5B75717FD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65855" y="4339796"/>
              <a:ext cx="1116036" cy="3231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8806E33D-B6F9-4263-A512-4F40509194EA}"/>
              </a:ext>
            </a:extLst>
          </p:cNvPr>
          <p:cNvGrpSpPr/>
          <p:nvPr/>
        </p:nvGrpSpPr>
        <p:grpSpPr>
          <a:xfrm>
            <a:off x="2916143" y="3019277"/>
            <a:ext cx="3792347" cy="3662479"/>
            <a:chOff x="2916143" y="3019277"/>
            <a:chExt cx="3792347" cy="3662479"/>
          </a:xfrm>
        </p:grpSpPr>
        <p:grpSp>
          <p:nvGrpSpPr>
            <p:cNvPr id="12" name="Group 11">
              <a:extLst>
                <a:ext uri="{FF2B5EF4-FFF2-40B4-BE49-F238E27FC236}">
                  <a16:creationId xmlns:a16="http://schemas.microsoft.com/office/drawing/2014/main" id="{04632488-A152-46D8-80A3-99D3DB3C70EA}"/>
                </a:ext>
              </a:extLst>
            </p:cNvPr>
            <p:cNvGrpSpPr/>
            <p:nvPr/>
          </p:nvGrpSpPr>
          <p:grpSpPr>
            <a:xfrm>
              <a:off x="2916143" y="3019277"/>
              <a:ext cx="3792347" cy="3662479"/>
              <a:chOff x="3059931" y="3124342"/>
              <a:chExt cx="3144899" cy="3144900"/>
            </a:xfrm>
          </p:grpSpPr>
          <p:sp>
            <p:nvSpPr>
              <p:cNvPr id="42" name="Oval 41">
                <a:extLst>
                  <a:ext uri="{FF2B5EF4-FFF2-40B4-BE49-F238E27FC236}">
                    <a16:creationId xmlns:a16="http://schemas.microsoft.com/office/drawing/2014/main" id="{D07A0468-96BB-42F5-9579-8128C1864A20}"/>
                  </a:ext>
                </a:extLst>
              </p:cNvPr>
              <p:cNvSpPr/>
              <p:nvPr/>
            </p:nvSpPr>
            <p:spPr>
              <a:xfrm>
                <a:off x="3059931" y="3124342"/>
                <a:ext cx="3144899" cy="3144900"/>
              </a:xfrm>
              <a:prstGeom prst="ellipse">
                <a:avLst/>
              </a:prstGeom>
              <a:solidFill>
                <a:schemeClr val="tx2">
                  <a:alpha val="20000"/>
                </a:schemeClr>
              </a:solidFill>
              <a:ln w="28575">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10" name="Group 9">
                <a:extLst>
                  <a:ext uri="{FF2B5EF4-FFF2-40B4-BE49-F238E27FC236}">
                    <a16:creationId xmlns:a16="http://schemas.microsoft.com/office/drawing/2014/main" id="{655CFF5F-3E67-4D7A-A8F7-CEE0F32527FD}"/>
                  </a:ext>
                </a:extLst>
              </p:cNvPr>
              <p:cNvGrpSpPr/>
              <p:nvPr/>
            </p:nvGrpSpPr>
            <p:grpSpPr>
              <a:xfrm>
                <a:off x="3102896" y="3256113"/>
                <a:ext cx="2542178" cy="2185666"/>
                <a:chOff x="3023382" y="3256113"/>
                <a:chExt cx="2542178" cy="2185666"/>
              </a:xfrm>
            </p:grpSpPr>
            <p:sp>
              <p:nvSpPr>
                <p:cNvPr id="69" name="TextBox 68">
                  <a:extLst>
                    <a:ext uri="{FF2B5EF4-FFF2-40B4-BE49-F238E27FC236}">
                      <a16:creationId xmlns:a16="http://schemas.microsoft.com/office/drawing/2014/main" id="{DE1B8A6A-38DA-9943-8258-C0CC1000F6BF}"/>
                    </a:ext>
                  </a:extLst>
                </p:cNvPr>
                <p:cNvSpPr txBox="1"/>
                <p:nvPr/>
              </p:nvSpPr>
              <p:spPr>
                <a:xfrm>
                  <a:off x="3023382" y="4135235"/>
                  <a:ext cx="931170" cy="44927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2"/>
                      </a:solidFill>
                      <a:effectLst/>
                      <a:uLnTx/>
                      <a:uFillTx/>
                      <a:latin typeface="Calibri" panose="020F0502020204030204" pitchFamily="34" charset="0"/>
                      <a:ea typeface="+mn-ea"/>
                      <a:cs typeface="Calibri" panose="020F0502020204030204" pitchFamily="34" charset="0"/>
                    </a:rPr>
                    <a:t>RPA</a:t>
                  </a:r>
                  <a:endParaRPr kumimoji="0" lang="en-US" sz="2200" b="1" i="0" u="none" strike="noStrike" kern="1200" cap="none" spc="0" normalizeH="0" baseline="0" noProof="0">
                    <a:ln>
                      <a:noFill/>
                    </a:ln>
                    <a:solidFill>
                      <a:schemeClr val="tx2"/>
                    </a:solidFill>
                    <a:effectLst/>
                    <a:uLnTx/>
                    <a:uFillTx/>
                    <a:latin typeface="Calibri" panose="020F0502020204030204" pitchFamily="34" charset="0"/>
                    <a:ea typeface="+mn-ea"/>
                    <a:cs typeface="Calibri" panose="020F0502020204030204" pitchFamily="34" charset="0"/>
                  </a:endParaRPr>
                </a:p>
              </p:txBody>
            </p:sp>
            <p:pic>
              <p:nvPicPr>
                <p:cNvPr id="40" name="Picture 39">
                  <a:extLst>
                    <a:ext uri="{FF2B5EF4-FFF2-40B4-BE49-F238E27FC236}">
                      <a16:creationId xmlns:a16="http://schemas.microsoft.com/office/drawing/2014/main" id="{5211B66D-C0DB-F540-A416-E9CB2EBEC960}"/>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4382051" y="3681370"/>
                  <a:ext cx="606951" cy="215296"/>
                </a:xfrm>
                <a:prstGeom prst="rect">
                  <a:avLst/>
                </a:prstGeom>
              </p:spPr>
            </p:pic>
            <p:pic>
              <p:nvPicPr>
                <p:cNvPr id="45" name="Picture 44">
                  <a:extLst>
                    <a:ext uri="{FF2B5EF4-FFF2-40B4-BE49-F238E27FC236}">
                      <a16:creationId xmlns:a16="http://schemas.microsoft.com/office/drawing/2014/main" id="{F541120F-636A-7E45-A54E-EE6C2C6270E2}"/>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968286" y="3752667"/>
                  <a:ext cx="382568" cy="382568"/>
                </a:xfrm>
                <a:prstGeom prst="rect">
                  <a:avLst/>
                </a:prstGeom>
              </p:spPr>
            </p:pic>
            <p:pic>
              <p:nvPicPr>
                <p:cNvPr id="57" name="Picture 56">
                  <a:extLst>
                    <a:ext uri="{FF2B5EF4-FFF2-40B4-BE49-F238E27FC236}">
                      <a16:creationId xmlns:a16="http://schemas.microsoft.com/office/drawing/2014/main" id="{205CA1A6-7D0B-7A45-9085-360598181291}"/>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4263356" y="3256113"/>
                  <a:ext cx="1302204" cy="401059"/>
                </a:xfrm>
                <a:prstGeom prst="rect">
                  <a:avLst/>
                </a:prstGeom>
              </p:spPr>
            </p:pic>
            <p:pic>
              <p:nvPicPr>
                <p:cNvPr id="141" name="Picture 140">
                  <a:extLst>
                    <a:ext uri="{FF2B5EF4-FFF2-40B4-BE49-F238E27FC236}">
                      <a16:creationId xmlns:a16="http://schemas.microsoft.com/office/drawing/2014/main" id="{D8F2992D-32C0-934B-B2C5-F549893E6EEE}"/>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3914125" y="4261444"/>
                  <a:ext cx="814429" cy="632962"/>
                </a:xfrm>
                <a:prstGeom prst="rect">
                  <a:avLst/>
                </a:prstGeom>
              </p:spPr>
            </p:pic>
            <p:pic>
              <p:nvPicPr>
                <p:cNvPr id="8" name="Picture 7">
                  <a:extLst>
                    <a:ext uri="{FF2B5EF4-FFF2-40B4-BE49-F238E27FC236}">
                      <a16:creationId xmlns:a16="http://schemas.microsoft.com/office/drawing/2014/main" id="{0956F287-9BF7-BB41-A673-71AA3E2EFED6}"/>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4711011" y="5298788"/>
                  <a:ext cx="383118" cy="142991"/>
                </a:xfrm>
                <a:prstGeom prst="rect">
                  <a:avLst/>
                </a:prstGeom>
              </p:spPr>
            </p:pic>
          </p:grpSp>
        </p:grpSp>
        <p:grpSp>
          <p:nvGrpSpPr>
            <p:cNvPr id="105" name="Group 104">
              <a:extLst>
                <a:ext uri="{FF2B5EF4-FFF2-40B4-BE49-F238E27FC236}">
                  <a16:creationId xmlns:a16="http://schemas.microsoft.com/office/drawing/2014/main" id="{C8C9BEDA-4396-4A99-BFAC-B47F4D2387A8}"/>
                </a:ext>
              </a:extLst>
            </p:cNvPr>
            <p:cNvGrpSpPr/>
            <p:nvPr/>
          </p:nvGrpSpPr>
          <p:grpSpPr>
            <a:xfrm>
              <a:off x="5289425" y="3447402"/>
              <a:ext cx="692998" cy="467064"/>
              <a:chOff x="9440877" y="4859576"/>
              <a:chExt cx="1140941" cy="796234"/>
            </a:xfrm>
          </p:grpSpPr>
          <p:pic>
            <p:nvPicPr>
              <p:cNvPr id="106" name="Picture 14" descr="We are Hyland | About Our Company | Hyland">
                <a:extLst>
                  <a:ext uri="{FF2B5EF4-FFF2-40B4-BE49-F238E27FC236}">
                    <a16:creationId xmlns:a16="http://schemas.microsoft.com/office/drawing/2014/main" id="{B0E86B88-62C3-48D8-9775-81F2C0D9AB3D}"/>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9440877" y="4859576"/>
                <a:ext cx="1112715" cy="74181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2" descr="Another Monday | RPA Software made in Germany">
                <a:extLst>
                  <a:ext uri="{FF2B5EF4-FFF2-40B4-BE49-F238E27FC236}">
                    <a16:creationId xmlns:a16="http://schemas.microsoft.com/office/drawing/2014/main" id="{89282AD6-A71A-4AA8-A010-BF5AEB2448D5}"/>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9785652" y="5205279"/>
                <a:ext cx="796166" cy="450531"/>
              </a:xfrm>
              <a:prstGeom prst="rect">
                <a:avLst/>
              </a:prstGeom>
              <a:noFill/>
              <a:extLst>
                <a:ext uri="{909E8E84-426E-40DD-AFC4-6F175D3DCCD1}">
                  <a14:hiddenFill xmlns:a14="http://schemas.microsoft.com/office/drawing/2010/main">
                    <a:solidFill>
                      <a:srgbClr val="FFFFFF"/>
                    </a:solidFill>
                  </a14:hiddenFill>
                </a:ext>
              </a:extLst>
            </p:spPr>
          </p:pic>
        </p:grpSp>
        <p:pic>
          <p:nvPicPr>
            <p:cNvPr id="139" name="Picture 138">
              <a:extLst>
                <a:ext uri="{FF2B5EF4-FFF2-40B4-BE49-F238E27FC236}">
                  <a16:creationId xmlns:a16="http://schemas.microsoft.com/office/drawing/2014/main" id="{503BAD3C-CB02-E54B-8A5D-1B95F7B5442A}"/>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4773263" y="3941042"/>
              <a:ext cx="676059" cy="619022"/>
            </a:xfrm>
            <a:prstGeom prst="rect">
              <a:avLst/>
            </a:prstGeom>
          </p:spPr>
        </p:pic>
        <p:pic>
          <p:nvPicPr>
            <p:cNvPr id="52" name="Picture 12" descr="Softomotive Briefing Note | Cognilytica">
              <a:extLst>
                <a:ext uri="{FF2B5EF4-FFF2-40B4-BE49-F238E27FC236}">
                  <a16:creationId xmlns:a16="http://schemas.microsoft.com/office/drawing/2014/main" id="{AE70CF4C-A8AA-41FC-B26E-622954D0B62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32722" y="4971095"/>
              <a:ext cx="1272277" cy="40071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4" descr="Contact Center Automation Software | Agent Assist | Jacada">
              <a:extLst>
                <a:ext uri="{FF2B5EF4-FFF2-40B4-BE49-F238E27FC236}">
                  <a16:creationId xmlns:a16="http://schemas.microsoft.com/office/drawing/2014/main" id="{7E82F540-3F64-402B-BE37-867BF506DA45}"/>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6984" y="5936897"/>
              <a:ext cx="535616" cy="24833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6" descr="INTELLIBOT USER PLUGIN - Visual Studio Marketplace">
              <a:extLst>
                <a:ext uri="{FF2B5EF4-FFF2-40B4-BE49-F238E27FC236}">
                  <a16:creationId xmlns:a16="http://schemas.microsoft.com/office/drawing/2014/main" id="{77B84B52-221A-4915-B17F-A2F79DB605B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37109" y="5576115"/>
              <a:ext cx="567273" cy="5672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6F818110-99D1-4439-8251-1C4B05C40A6B}"/>
              </a:ext>
            </a:extLst>
          </p:cNvPr>
          <p:cNvGrpSpPr/>
          <p:nvPr/>
        </p:nvGrpSpPr>
        <p:grpSpPr>
          <a:xfrm>
            <a:off x="5891694" y="3625904"/>
            <a:ext cx="814387" cy="1350385"/>
            <a:chOff x="5893594" y="3626644"/>
            <a:chExt cx="814387" cy="1350385"/>
          </a:xfrm>
        </p:grpSpPr>
        <p:sp>
          <p:nvSpPr>
            <p:cNvPr id="21" name="Freeform: Shape 20">
              <a:extLst>
                <a:ext uri="{FF2B5EF4-FFF2-40B4-BE49-F238E27FC236}">
                  <a16:creationId xmlns:a16="http://schemas.microsoft.com/office/drawing/2014/main" id="{D8FEE578-EF98-4154-976A-193B933EC542}"/>
                </a:ext>
              </a:extLst>
            </p:cNvPr>
            <p:cNvSpPr/>
            <p:nvPr/>
          </p:nvSpPr>
          <p:spPr>
            <a:xfrm>
              <a:off x="5897292" y="3626644"/>
              <a:ext cx="336820" cy="1307306"/>
            </a:xfrm>
            <a:custGeom>
              <a:avLst/>
              <a:gdLst>
                <a:gd name="connsiteX0" fmla="*/ 336820 w 336820"/>
                <a:gd name="connsiteY0" fmla="*/ 0 h 1307306"/>
                <a:gd name="connsiteX1" fmla="*/ 39163 w 336820"/>
                <a:gd name="connsiteY1" fmla="*/ 623887 h 1307306"/>
                <a:gd name="connsiteX2" fmla="*/ 3445 w 336820"/>
                <a:gd name="connsiteY2" fmla="*/ 1307306 h 1307306"/>
                <a:gd name="connsiteX3" fmla="*/ 3445 w 336820"/>
                <a:gd name="connsiteY3" fmla="*/ 1307306 h 1307306"/>
                <a:gd name="connsiteX4" fmla="*/ 3445 w 336820"/>
                <a:gd name="connsiteY4" fmla="*/ 1307306 h 1307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20" h="1307306">
                  <a:moveTo>
                    <a:pt x="336820" y="0"/>
                  </a:moveTo>
                  <a:cubicBezTo>
                    <a:pt x="215772" y="203001"/>
                    <a:pt x="94725" y="406003"/>
                    <a:pt x="39163" y="623887"/>
                  </a:cubicBezTo>
                  <a:cubicBezTo>
                    <a:pt x="-16400" y="841771"/>
                    <a:pt x="3445" y="1307306"/>
                    <a:pt x="3445" y="1307306"/>
                  </a:cubicBezTo>
                  <a:lnTo>
                    <a:pt x="3445" y="1307306"/>
                  </a:lnTo>
                  <a:lnTo>
                    <a:pt x="3445" y="1307306"/>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5DAFB36-3FF6-4744-B8DA-2E1147D147B1}"/>
                </a:ext>
              </a:extLst>
            </p:cNvPr>
            <p:cNvSpPr/>
            <p:nvPr/>
          </p:nvSpPr>
          <p:spPr>
            <a:xfrm>
              <a:off x="6222206" y="3629025"/>
              <a:ext cx="478632" cy="1293019"/>
            </a:xfrm>
            <a:custGeom>
              <a:avLst/>
              <a:gdLst>
                <a:gd name="connsiteX0" fmla="*/ 0 w 478632"/>
                <a:gd name="connsiteY0" fmla="*/ 0 h 1293019"/>
                <a:gd name="connsiteX1" fmla="*/ 342900 w 478632"/>
                <a:gd name="connsiteY1" fmla="*/ 528638 h 1293019"/>
                <a:gd name="connsiteX2" fmla="*/ 454819 w 478632"/>
                <a:gd name="connsiteY2" fmla="*/ 935831 h 1293019"/>
                <a:gd name="connsiteX3" fmla="*/ 478632 w 478632"/>
                <a:gd name="connsiteY3" fmla="*/ 1293019 h 1293019"/>
              </a:gdLst>
              <a:ahLst/>
              <a:cxnLst>
                <a:cxn ang="0">
                  <a:pos x="connsiteX0" y="connsiteY0"/>
                </a:cxn>
                <a:cxn ang="0">
                  <a:pos x="connsiteX1" y="connsiteY1"/>
                </a:cxn>
                <a:cxn ang="0">
                  <a:pos x="connsiteX2" y="connsiteY2"/>
                </a:cxn>
                <a:cxn ang="0">
                  <a:pos x="connsiteX3" y="connsiteY3"/>
                </a:cxn>
              </a:cxnLst>
              <a:rect l="l" t="t" r="r" b="b"/>
              <a:pathLst>
                <a:path w="478632" h="1293019">
                  <a:moveTo>
                    <a:pt x="0" y="0"/>
                  </a:moveTo>
                  <a:cubicBezTo>
                    <a:pt x="133548" y="186333"/>
                    <a:pt x="267097" y="372666"/>
                    <a:pt x="342900" y="528638"/>
                  </a:cubicBezTo>
                  <a:cubicBezTo>
                    <a:pt x="418703" y="684610"/>
                    <a:pt x="432197" y="808434"/>
                    <a:pt x="454819" y="935831"/>
                  </a:cubicBezTo>
                  <a:cubicBezTo>
                    <a:pt x="477441" y="1063228"/>
                    <a:pt x="478036" y="1178123"/>
                    <a:pt x="478632" y="1293019"/>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77B12E7-EC2D-4E78-B3E6-811E0F187D49}"/>
                </a:ext>
              </a:extLst>
            </p:cNvPr>
            <p:cNvSpPr/>
            <p:nvPr/>
          </p:nvSpPr>
          <p:spPr>
            <a:xfrm>
              <a:off x="5893594" y="4922044"/>
              <a:ext cx="814387" cy="54985"/>
            </a:xfrm>
            <a:custGeom>
              <a:avLst/>
              <a:gdLst>
                <a:gd name="connsiteX0" fmla="*/ 0 w 814387"/>
                <a:gd name="connsiteY0" fmla="*/ 2381 h 54985"/>
                <a:gd name="connsiteX1" fmla="*/ 300037 w 814387"/>
                <a:gd name="connsiteY1" fmla="*/ 52387 h 54985"/>
                <a:gd name="connsiteX2" fmla="*/ 595312 w 814387"/>
                <a:gd name="connsiteY2" fmla="*/ 42862 h 54985"/>
                <a:gd name="connsiteX3" fmla="*/ 814387 w 814387"/>
                <a:gd name="connsiteY3" fmla="*/ 0 h 54985"/>
              </a:gdLst>
              <a:ahLst/>
              <a:cxnLst>
                <a:cxn ang="0">
                  <a:pos x="connsiteX0" y="connsiteY0"/>
                </a:cxn>
                <a:cxn ang="0">
                  <a:pos x="connsiteX1" y="connsiteY1"/>
                </a:cxn>
                <a:cxn ang="0">
                  <a:pos x="connsiteX2" y="connsiteY2"/>
                </a:cxn>
                <a:cxn ang="0">
                  <a:pos x="connsiteX3" y="connsiteY3"/>
                </a:cxn>
              </a:cxnLst>
              <a:rect l="l" t="t" r="r" b="b"/>
              <a:pathLst>
                <a:path w="814387" h="54985">
                  <a:moveTo>
                    <a:pt x="0" y="2381"/>
                  </a:moveTo>
                  <a:cubicBezTo>
                    <a:pt x="100409" y="24010"/>
                    <a:pt x="200818" y="45640"/>
                    <a:pt x="300037" y="52387"/>
                  </a:cubicBezTo>
                  <a:cubicBezTo>
                    <a:pt x="399256" y="59134"/>
                    <a:pt x="509587" y="51593"/>
                    <a:pt x="595312" y="42862"/>
                  </a:cubicBezTo>
                  <a:cubicBezTo>
                    <a:pt x="681037" y="34131"/>
                    <a:pt x="747712" y="17065"/>
                    <a:pt x="814387"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EE3080C-E41D-4302-8499-0E3EF8276446}"/>
              </a:ext>
            </a:extLst>
          </p:cNvPr>
          <p:cNvGrpSpPr/>
          <p:nvPr/>
        </p:nvGrpSpPr>
        <p:grpSpPr>
          <a:xfrm>
            <a:off x="4670310" y="3694561"/>
            <a:ext cx="3328638" cy="1262649"/>
            <a:chOff x="4684168" y="4564689"/>
            <a:chExt cx="3328638" cy="1262649"/>
          </a:xfrm>
        </p:grpSpPr>
        <p:sp>
          <p:nvSpPr>
            <p:cNvPr id="30" name="Rectangle: Rounded Corners 29">
              <a:extLst>
                <a:ext uri="{FF2B5EF4-FFF2-40B4-BE49-F238E27FC236}">
                  <a16:creationId xmlns:a16="http://schemas.microsoft.com/office/drawing/2014/main" id="{9A79C29B-CB4C-4687-86F6-5834EA43AD3D}"/>
                </a:ext>
              </a:extLst>
            </p:cNvPr>
            <p:cNvSpPr/>
            <p:nvPr/>
          </p:nvSpPr>
          <p:spPr>
            <a:xfrm>
              <a:off x="4684168" y="4564689"/>
              <a:ext cx="3328638" cy="1262649"/>
            </a:xfrm>
            <a:prstGeom prst="roundRect">
              <a:avLst/>
            </a:prstGeom>
            <a:solidFill>
              <a:schemeClr val="accent4">
                <a:alpha val="79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2C0E274-79E4-447E-A822-32BF8C03E4B3}"/>
                </a:ext>
              </a:extLst>
            </p:cNvPr>
            <p:cNvGrpSpPr/>
            <p:nvPr/>
          </p:nvGrpSpPr>
          <p:grpSpPr>
            <a:xfrm>
              <a:off x="4842209" y="4867212"/>
              <a:ext cx="3012556" cy="723936"/>
              <a:chOff x="4842209" y="4252166"/>
              <a:chExt cx="3012556" cy="723936"/>
            </a:xfrm>
          </p:grpSpPr>
          <p:pic>
            <p:nvPicPr>
              <p:cNvPr id="27" name="Picture 26" descr="Icon&#10;&#10;Description automatically generated">
                <a:extLst>
                  <a:ext uri="{FF2B5EF4-FFF2-40B4-BE49-F238E27FC236}">
                    <a16:creationId xmlns:a16="http://schemas.microsoft.com/office/drawing/2014/main" id="{EA1313D3-802B-415C-A0BC-68C3162FA37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60637" y="4252166"/>
                <a:ext cx="2054446" cy="386236"/>
              </a:xfrm>
              <a:prstGeom prst="rect">
                <a:avLst/>
              </a:prstGeom>
              <a:effectLst>
                <a:outerShdw blurRad="76200" dir="18900000" sy="23000" kx="-1200000" algn="bl" rotWithShape="0">
                  <a:prstClr val="black">
                    <a:alpha val="20000"/>
                  </a:prstClr>
                </a:outerShdw>
              </a:effectLst>
            </p:spPr>
          </p:pic>
          <p:sp>
            <p:nvSpPr>
              <p:cNvPr id="28" name="TextBox 27">
                <a:extLst>
                  <a:ext uri="{FF2B5EF4-FFF2-40B4-BE49-F238E27FC236}">
                    <a16:creationId xmlns:a16="http://schemas.microsoft.com/office/drawing/2014/main" id="{A07485AA-5FD6-47E4-81D1-189873EA5F14}"/>
                  </a:ext>
                </a:extLst>
              </p:cNvPr>
              <p:cNvSpPr txBox="1"/>
              <p:nvPr/>
            </p:nvSpPr>
            <p:spPr>
              <a:xfrm>
                <a:off x="4842209" y="4606770"/>
                <a:ext cx="3012556" cy="369332"/>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b="1">
                    <a:latin typeface="Arial Black" panose="020B0A04020102020204" pitchFamily="34" charset="0"/>
                  </a:rPr>
                  <a:t>Intelligent Automation</a:t>
                </a:r>
              </a:p>
            </p:txBody>
          </p:sp>
        </p:grpSp>
      </p:grpSp>
    </p:spTree>
    <p:custDataLst>
      <p:tags r:id="rId1"/>
    </p:custDataLst>
    <p:extLst>
      <p:ext uri="{BB962C8B-B14F-4D97-AF65-F5344CB8AC3E}">
        <p14:creationId xmlns:p14="http://schemas.microsoft.com/office/powerpoint/2010/main" val="116959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25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AD2A-DFA2-4F22-B570-1071AD55ED29}"/>
              </a:ext>
            </a:extLst>
          </p:cNvPr>
          <p:cNvSpPr>
            <a:spLocks noGrp="1"/>
          </p:cNvSpPr>
          <p:nvPr>
            <p:ph type="title"/>
          </p:nvPr>
        </p:nvSpPr>
        <p:spPr>
          <a:xfrm>
            <a:off x="870548" y="562877"/>
            <a:ext cx="10826152" cy="413767"/>
          </a:xfrm>
        </p:spPr>
        <p:txBody>
          <a:bodyPr/>
          <a:lstStyle/>
          <a:p>
            <a:r>
              <a:rPr lang="en-US"/>
              <a:t>How We Win!</a:t>
            </a:r>
          </a:p>
        </p:txBody>
      </p:sp>
      <p:sp>
        <p:nvSpPr>
          <p:cNvPr id="5" name="Text Placeholder 4">
            <a:extLst>
              <a:ext uri="{FF2B5EF4-FFF2-40B4-BE49-F238E27FC236}">
                <a16:creationId xmlns:a16="http://schemas.microsoft.com/office/drawing/2014/main" id="{D259A1A5-9481-4185-BD9D-83A417B07746}"/>
              </a:ext>
            </a:extLst>
          </p:cNvPr>
          <p:cNvSpPr>
            <a:spLocks noGrp="1"/>
          </p:cNvSpPr>
          <p:nvPr>
            <p:ph type="body" sz="quarter" idx="15"/>
          </p:nvPr>
        </p:nvSpPr>
        <p:spPr/>
        <p:txBody>
          <a:bodyPr/>
          <a:lstStyle/>
          <a:p>
            <a:r>
              <a:rPr lang="en-US"/>
              <a:t>Competitive Landscape</a:t>
            </a:r>
          </a:p>
        </p:txBody>
      </p:sp>
      <p:sp>
        <p:nvSpPr>
          <p:cNvPr id="25" name="Text Placeholder 18">
            <a:extLst>
              <a:ext uri="{FF2B5EF4-FFF2-40B4-BE49-F238E27FC236}">
                <a16:creationId xmlns:a16="http://schemas.microsoft.com/office/drawing/2014/main" id="{A4279BA6-7860-4C15-B5F0-609FD3FEA9D4}"/>
              </a:ext>
            </a:extLst>
          </p:cNvPr>
          <p:cNvSpPr txBox="1">
            <a:spLocks/>
          </p:cNvSpPr>
          <p:nvPr/>
        </p:nvSpPr>
        <p:spPr>
          <a:xfrm>
            <a:off x="2452541" y="1583774"/>
            <a:ext cx="2834447" cy="703882"/>
          </a:xfrm>
          <a:prstGeom prst="rect">
            <a:avLst/>
          </a:prstGeom>
        </p:spPr>
        <p:txBody>
          <a:bodyPr lIns="27432" tIns="27432" rIns="27432" bIns="27432" anchor="ctr" anchorCtr="0">
            <a:no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
                <a:srgbClr val="FFC600"/>
              </a:buClr>
              <a:buSzTx/>
              <a:buFont typeface="Arial" panose="020B0604020202020204" pitchFamily="34" charset="0"/>
              <a:buNone/>
              <a:tabLst/>
              <a:defRPr/>
            </a:pPr>
            <a:r>
              <a:rPr kumimoji="0" lang="en-US" sz="1800" b="1" i="0" u="none" strike="noStrike" kern="1200" cap="none" spc="0" normalizeH="0" baseline="0" noProof="0">
                <a:ln>
                  <a:noFill/>
                </a:ln>
                <a:solidFill>
                  <a:srgbClr val="00558C"/>
                </a:solidFill>
                <a:effectLst/>
                <a:uLnTx/>
                <a:uFillTx/>
                <a:latin typeface="Arial" panose="020B0604020202020204" pitchFamily="34" charset="0"/>
                <a:ea typeface="Calibri"/>
                <a:cs typeface="Arial" panose="020B0604020202020204" pitchFamily="34" charset="0"/>
              </a:rPr>
              <a:t>RPA Focused</a:t>
            </a:r>
            <a:endParaRPr kumimoji="0" lang="en-US" sz="1800" b="1" i="0" u="none" strike="noStrike" kern="1200" cap="none" spc="0" normalizeH="0" baseline="0" noProof="0">
              <a:ln>
                <a:noFill/>
              </a:ln>
              <a:solidFill>
                <a:srgbClr val="00558C"/>
              </a:solidFill>
              <a:effectLst/>
              <a:uLnTx/>
              <a:uFillTx/>
              <a:latin typeface="Arial" panose="020B0604020202020204" pitchFamily="34" charset="0"/>
              <a:ea typeface="+mn-ea"/>
              <a:cs typeface="Arial" panose="020B0604020202020204" pitchFamily="34" charset="0"/>
            </a:endParaRPr>
          </a:p>
        </p:txBody>
      </p:sp>
      <p:grpSp>
        <p:nvGrpSpPr>
          <p:cNvPr id="38" name="Group 37">
            <a:extLst>
              <a:ext uri="{FF2B5EF4-FFF2-40B4-BE49-F238E27FC236}">
                <a16:creationId xmlns:a16="http://schemas.microsoft.com/office/drawing/2014/main" id="{0A066027-9AB9-4D1B-BCBD-90935FD7A232}"/>
              </a:ext>
            </a:extLst>
          </p:cNvPr>
          <p:cNvGrpSpPr/>
          <p:nvPr/>
        </p:nvGrpSpPr>
        <p:grpSpPr>
          <a:xfrm>
            <a:off x="3357052" y="942570"/>
            <a:ext cx="822960" cy="822960"/>
            <a:chOff x="835389" y="1548024"/>
            <a:chExt cx="1046116" cy="1046116"/>
          </a:xfrm>
        </p:grpSpPr>
        <p:sp>
          <p:nvSpPr>
            <p:cNvPr id="30" name="Oval 29">
              <a:extLst>
                <a:ext uri="{FF2B5EF4-FFF2-40B4-BE49-F238E27FC236}">
                  <a16:creationId xmlns:a16="http://schemas.microsoft.com/office/drawing/2014/main" id="{ED404069-C80C-4F7A-A132-02DE1CEC5A39}"/>
                </a:ext>
              </a:extLst>
            </p:cNvPr>
            <p:cNvSpPr/>
            <p:nvPr/>
          </p:nvSpPr>
          <p:spPr>
            <a:xfrm>
              <a:off x="835389" y="1548024"/>
              <a:ext cx="1046116" cy="1046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map&#10;&#10;Description automatically generated">
              <a:extLst>
                <a:ext uri="{FF2B5EF4-FFF2-40B4-BE49-F238E27FC236}">
                  <a16:creationId xmlns:a16="http://schemas.microsoft.com/office/drawing/2014/main" id="{E3EB20F5-DF26-43FA-9B42-3243B6F6B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23" y="1732858"/>
              <a:ext cx="676447" cy="676447"/>
            </a:xfrm>
            <a:prstGeom prst="rect">
              <a:avLst/>
            </a:prstGeom>
          </p:spPr>
        </p:pic>
      </p:grpSp>
      <p:sp>
        <p:nvSpPr>
          <p:cNvPr id="32" name="Text Placeholder 18">
            <a:extLst>
              <a:ext uri="{FF2B5EF4-FFF2-40B4-BE49-F238E27FC236}">
                <a16:creationId xmlns:a16="http://schemas.microsoft.com/office/drawing/2014/main" id="{387F324B-51F6-4A3C-8683-F56E4FE04C15}"/>
              </a:ext>
            </a:extLst>
          </p:cNvPr>
          <p:cNvSpPr txBox="1">
            <a:spLocks/>
          </p:cNvSpPr>
          <p:nvPr/>
        </p:nvSpPr>
        <p:spPr>
          <a:xfrm>
            <a:off x="8394355" y="1570076"/>
            <a:ext cx="1771108" cy="703882"/>
          </a:xfrm>
          <a:prstGeom prst="rect">
            <a:avLst/>
          </a:prstGeom>
        </p:spPr>
        <p:txBody>
          <a:bodyPr lIns="27432" tIns="27432" rIns="27432" bIns="27432" anchor="ctr" anchorCtr="0">
            <a:no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
                <a:srgbClr val="FFC600"/>
              </a:buClr>
              <a:buSzTx/>
              <a:buFont typeface="Arial" panose="020B0604020202020204" pitchFamily="34" charset="0"/>
              <a:buNone/>
              <a:tabLst/>
              <a:defRPr/>
            </a:pPr>
            <a:r>
              <a:rPr kumimoji="0" lang="en-US" sz="1800" b="1" i="0" u="none" strike="noStrike" kern="1200" cap="none" spc="0" normalizeH="0" baseline="0" noProof="0">
                <a:ln>
                  <a:noFill/>
                </a:ln>
                <a:solidFill>
                  <a:srgbClr val="00558C"/>
                </a:solidFill>
                <a:effectLst/>
                <a:uLnTx/>
                <a:uFillTx/>
                <a:latin typeface="Arial" panose="020B0604020202020204" pitchFamily="34" charset="0"/>
                <a:ea typeface="Calibri"/>
                <a:cs typeface="Arial" panose="020B0604020202020204" pitchFamily="34" charset="0"/>
              </a:rPr>
              <a:t>DPA/Workflow</a:t>
            </a:r>
            <a:endParaRPr kumimoji="0" lang="en-US" sz="1800" b="1" i="0" u="none" strike="noStrike" kern="1200" cap="none" spc="0" normalizeH="0" baseline="0" noProof="0">
              <a:ln>
                <a:noFill/>
              </a:ln>
              <a:solidFill>
                <a:srgbClr val="00558C"/>
              </a:solidFill>
              <a:effectLst/>
              <a:uLnTx/>
              <a:uFillTx/>
              <a:latin typeface="Arial" panose="020B0604020202020204" pitchFamily="34" charset="0"/>
              <a:ea typeface="+mn-ea"/>
              <a:cs typeface="Arial" panose="020B0604020202020204" pitchFamily="34" charset="0"/>
            </a:endParaRPr>
          </a:p>
        </p:txBody>
      </p:sp>
      <p:grpSp>
        <p:nvGrpSpPr>
          <p:cNvPr id="39" name="Group 38">
            <a:extLst>
              <a:ext uri="{FF2B5EF4-FFF2-40B4-BE49-F238E27FC236}">
                <a16:creationId xmlns:a16="http://schemas.microsoft.com/office/drawing/2014/main" id="{59DB7B4E-38CC-4013-8F6F-E8C2DBB31FF0}"/>
              </a:ext>
            </a:extLst>
          </p:cNvPr>
          <p:cNvGrpSpPr/>
          <p:nvPr/>
        </p:nvGrpSpPr>
        <p:grpSpPr>
          <a:xfrm>
            <a:off x="8767060" y="942495"/>
            <a:ext cx="822960" cy="822960"/>
            <a:chOff x="835389" y="3349633"/>
            <a:chExt cx="1046116" cy="1046116"/>
          </a:xfrm>
        </p:grpSpPr>
        <p:sp>
          <p:nvSpPr>
            <p:cNvPr id="33" name="Oval 32">
              <a:extLst>
                <a:ext uri="{FF2B5EF4-FFF2-40B4-BE49-F238E27FC236}">
                  <a16:creationId xmlns:a16="http://schemas.microsoft.com/office/drawing/2014/main" id="{B0931E7D-D007-4424-80EA-21C6DA9C0F88}"/>
                </a:ext>
              </a:extLst>
            </p:cNvPr>
            <p:cNvSpPr/>
            <p:nvPr/>
          </p:nvSpPr>
          <p:spPr>
            <a:xfrm>
              <a:off x="835389" y="3349633"/>
              <a:ext cx="1046116" cy="1046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picture containing drawing&#10;&#10;Description automatically generated">
              <a:extLst>
                <a:ext uri="{FF2B5EF4-FFF2-40B4-BE49-F238E27FC236}">
                  <a16:creationId xmlns:a16="http://schemas.microsoft.com/office/drawing/2014/main" id="{ACAADC59-E5F0-44A2-9025-03CA5F3F1F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126" y="3509370"/>
              <a:ext cx="726642" cy="726642"/>
            </a:xfrm>
            <a:prstGeom prst="rect">
              <a:avLst/>
            </a:prstGeom>
          </p:spPr>
        </p:pic>
      </p:grpSp>
      <p:sp>
        <p:nvSpPr>
          <p:cNvPr id="51" name="TextBox 50">
            <a:extLst>
              <a:ext uri="{FF2B5EF4-FFF2-40B4-BE49-F238E27FC236}">
                <a16:creationId xmlns:a16="http://schemas.microsoft.com/office/drawing/2014/main" id="{3E5A064E-E7E3-4DAD-86C3-E5E8F5976C5A}"/>
              </a:ext>
            </a:extLst>
          </p:cNvPr>
          <p:cNvSpPr txBox="1"/>
          <p:nvPr/>
        </p:nvSpPr>
        <p:spPr>
          <a:xfrm rot="16200000">
            <a:off x="-707757" y="2634138"/>
            <a:ext cx="2239316" cy="369332"/>
          </a:xfrm>
          <a:prstGeom prst="rect">
            <a:avLst/>
          </a:prstGeom>
          <a:noFill/>
        </p:spPr>
        <p:txBody>
          <a:bodyPr wrap="square" rtlCol="0">
            <a:spAutoFit/>
          </a:bodyPr>
          <a:lstStyle/>
          <a:p>
            <a:pPr algn="ctr"/>
            <a:r>
              <a:rPr lang="en-US" b="1">
                <a:solidFill>
                  <a:schemeClr val="accent1"/>
                </a:solidFill>
                <a:latin typeface="Arial" panose="020B0604020202020204" pitchFamily="34" charset="0"/>
                <a:cs typeface="Arial" panose="020B0604020202020204" pitchFamily="34" charset="0"/>
              </a:rPr>
              <a:t>Our “Competition”</a:t>
            </a:r>
          </a:p>
        </p:txBody>
      </p:sp>
      <p:grpSp>
        <p:nvGrpSpPr>
          <p:cNvPr id="4" name="Group 3">
            <a:extLst>
              <a:ext uri="{FF2B5EF4-FFF2-40B4-BE49-F238E27FC236}">
                <a16:creationId xmlns:a16="http://schemas.microsoft.com/office/drawing/2014/main" id="{98577DBD-5226-4FFA-87A7-468F765F23FE}"/>
              </a:ext>
            </a:extLst>
          </p:cNvPr>
          <p:cNvGrpSpPr/>
          <p:nvPr/>
        </p:nvGrpSpPr>
        <p:grpSpPr>
          <a:xfrm>
            <a:off x="84060" y="3989571"/>
            <a:ext cx="11612640" cy="2373130"/>
            <a:chOff x="84060" y="3989571"/>
            <a:chExt cx="11612640" cy="2373130"/>
          </a:xfrm>
        </p:grpSpPr>
        <p:sp>
          <p:nvSpPr>
            <p:cNvPr id="28" name="Rectangle 27">
              <a:extLst>
                <a:ext uri="{FF2B5EF4-FFF2-40B4-BE49-F238E27FC236}">
                  <a16:creationId xmlns:a16="http://schemas.microsoft.com/office/drawing/2014/main" id="{113B22E7-0012-4763-A1AB-B4E1109A037A}"/>
                </a:ext>
              </a:extLst>
            </p:cNvPr>
            <p:cNvSpPr/>
            <p:nvPr/>
          </p:nvSpPr>
          <p:spPr>
            <a:xfrm>
              <a:off x="835388" y="3989571"/>
              <a:ext cx="10861311" cy="237312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B32C52D-6767-41BD-A53A-56F579CB0280}"/>
                </a:ext>
              </a:extLst>
            </p:cNvPr>
            <p:cNvSpPr txBox="1"/>
            <p:nvPr/>
          </p:nvSpPr>
          <p:spPr>
            <a:xfrm rot="16200000">
              <a:off x="-761080" y="4871230"/>
              <a:ext cx="2336611" cy="646331"/>
            </a:xfrm>
            <a:prstGeom prst="rect">
              <a:avLst/>
            </a:prstGeom>
            <a:noFill/>
          </p:spPr>
          <p:txBody>
            <a:bodyPr wrap="square" rtlCol="0">
              <a:spAutoFit/>
            </a:bodyPr>
            <a:lstStyle/>
            <a:p>
              <a:pPr algn="ctr"/>
              <a:r>
                <a:rPr lang="en-US" b="1">
                  <a:solidFill>
                    <a:schemeClr val="accent1"/>
                  </a:solidFill>
                  <a:latin typeface="Arial" panose="020B0604020202020204" pitchFamily="34" charset="0"/>
                  <a:cs typeface="Arial" panose="020B0604020202020204" pitchFamily="34" charset="0"/>
                </a:rPr>
                <a:t>Kofax Unified Solution</a:t>
              </a:r>
            </a:p>
          </p:txBody>
        </p:sp>
        <p:sp>
          <p:nvSpPr>
            <p:cNvPr id="53" name="Text Placeholder 3">
              <a:extLst>
                <a:ext uri="{FF2B5EF4-FFF2-40B4-BE49-F238E27FC236}">
                  <a16:creationId xmlns:a16="http://schemas.microsoft.com/office/drawing/2014/main" id="{A4142B2C-58F4-4142-870F-06A0C730D6FF}"/>
                </a:ext>
              </a:extLst>
            </p:cNvPr>
            <p:cNvSpPr txBox="1">
              <a:spLocks/>
            </p:cNvSpPr>
            <p:nvPr/>
          </p:nvSpPr>
          <p:spPr>
            <a:xfrm>
              <a:off x="1028296" y="4042466"/>
              <a:ext cx="10668404" cy="2301039"/>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a:t>Powerful </a:t>
              </a:r>
              <a:r>
                <a:rPr lang="en-US" sz="1800" b="1" dirty="0"/>
                <a:t>RPA Product for Enterprise </a:t>
              </a:r>
              <a:r>
                <a:rPr lang="en-US" sz="1800" dirty="0"/>
                <a:t>automation</a:t>
              </a:r>
            </a:p>
            <a:p>
              <a:pPr>
                <a:lnSpc>
                  <a:spcPct val="150000"/>
                </a:lnSpc>
              </a:pPr>
              <a:r>
                <a:rPr lang="en-US" sz="1800" b="1" dirty="0"/>
                <a:t>Powerful human in the loop </a:t>
              </a:r>
              <a:r>
                <a:rPr lang="en-US" sz="1800" dirty="0"/>
                <a:t>capabilities for process orchestration</a:t>
              </a:r>
            </a:p>
            <a:p>
              <a:pPr>
                <a:lnSpc>
                  <a:spcPct val="150000"/>
                </a:lnSpc>
              </a:pPr>
              <a:r>
                <a:rPr lang="en-US" sz="1800" b="1" dirty="0"/>
                <a:t>Embedded Document intelligence </a:t>
              </a:r>
              <a:r>
                <a:rPr lang="en-US" sz="1800" dirty="0"/>
                <a:t>with</a:t>
              </a:r>
              <a:r>
                <a:rPr lang="en-US" sz="1800" b="1" dirty="0"/>
                <a:t> </a:t>
              </a:r>
              <a:r>
                <a:rPr lang="en-US" sz="1800" dirty="0"/>
                <a:t>industry leading cognitive capture and artificial intelligence</a:t>
              </a:r>
            </a:p>
            <a:p>
              <a:pPr>
                <a:lnSpc>
                  <a:spcPct val="150000"/>
                </a:lnSpc>
              </a:pPr>
              <a:r>
                <a:rPr lang="en-US" sz="1800" dirty="0"/>
                <a:t>One unified platform that enables </a:t>
              </a:r>
              <a:r>
                <a:rPr lang="en-US" sz="1800" b="1" dirty="0"/>
                <a:t>true Digital Workflow Automation from </a:t>
              </a:r>
              <a:r>
                <a:rPr lang="en-US" sz="1800" b="1" u="sng" dirty="0"/>
                <a:t>one single vendor</a:t>
              </a:r>
              <a:endParaRPr lang="en-US" sz="1800" u="sng" dirty="0"/>
            </a:p>
          </p:txBody>
        </p:sp>
      </p:grpSp>
      <p:cxnSp>
        <p:nvCxnSpPr>
          <p:cNvPr id="24" name="Straight Connector 23">
            <a:extLst>
              <a:ext uri="{FF2B5EF4-FFF2-40B4-BE49-F238E27FC236}">
                <a16:creationId xmlns:a16="http://schemas.microsoft.com/office/drawing/2014/main" id="{FD3BA9D1-635C-4F89-8480-9040F03C5ED4}"/>
              </a:ext>
            </a:extLst>
          </p:cNvPr>
          <p:cNvCxnSpPr>
            <a:cxnSpLocks/>
          </p:cNvCxnSpPr>
          <p:nvPr/>
        </p:nvCxnSpPr>
        <p:spPr>
          <a:xfrm>
            <a:off x="6582018" y="2081284"/>
            <a:ext cx="0" cy="1752374"/>
          </a:xfrm>
          <a:prstGeom prst="line">
            <a:avLst/>
          </a:prstGeom>
        </p:spPr>
        <p:style>
          <a:lnRef idx="3">
            <a:schemeClr val="accent1"/>
          </a:lnRef>
          <a:fillRef idx="0">
            <a:schemeClr val="accent1"/>
          </a:fillRef>
          <a:effectRef idx="2">
            <a:schemeClr val="accent1"/>
          </a:effectRef>
          <a:fontRef idx="minor">
            <a:schemeClr val="tx1"/>
          </a:fontRef>
        </p:style>
      </p:cxnSp>
      <p:sp>
        <p:nvSpPr>
          <p:cNvPr id="46" name="Slide Number Placeholder 2">
            <a:extLst>
              <a:ext uri="{FF2B5EF4-FFF2-40B4-BE49-F238E27FC236}">
                <a16:creationId xmlns:a16="http://schemas.microsoft.com/office/drawing/2014/main" id="{D4821DDE-E0AB-45DF-B4DC-B87FC0AC97B4}"/>
              </a:ext>
            </a:extLst>
          </p:cNvPr>
          <p:cNvSpPr txBox="1">
            <a:spLocks/>
          </p:cNvSpPr>
          <p:nvPr/>
        </p:nvSpPr>
        <p:spPr>
          <a:xfrm>
            <a:off x="11326439" y="6356350"/>
            <a:ext cx="613311"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1725ED-AB00-4B02-A764-80C23BBB66A4}" type="slidenum">
              <a:rPr lang="en-US" smtClean="0"/>
              <a:pPr/>
              <a:t>28</a:t>
            </a:fld>
            <a:endParaRPr lang="en-US"/>
          </a:p>
        </p:txBody>
      </p:sp>
      <p:pic>
        <p:nvPicPr>
          <p:cNvPr id="47" name="Picture 46">
            <a:extLst>
              <a:ext uri="{FF2B5EF4-FFF2-40B4-BE49-F238E27FC236}">
                <a16:creationId xmlns:a16="http://schemas.microsoft.com/office/drawing/2014/main" id="{A939036B-97FD-4E09-B560-FF0753AF1D64}"/>
              </a:ext>
            </a:extLst>
          </p:cNvPr>
          <p:cNvPicPr>
            <a:picLocks noChangeAspect="1"/>
          </p:cNvPicPr>
          <p:nvPr/>
        </p:nvPicPr>
        <p:blipFill>
          <a:blip r:embed="rId6"/>
          <a:stretch>
            <a:fillRect/>
          </a:stretch>
        </p:blipFill>
        <p:spPr>
          <a:xfrm>
            <a:off x="1757403" y="2446718"/>
            <a:ext cx="1233641" cy="513379"/>
          </a:xfrm>
          <a:prstGeom prst="rect">
            <a:avLst/>
          </a:prstGeom>
        </p:spPr>
      </p:pic>
      <p:pic>
        <p:nvPicPr>
          <p:cNvPr id="48" name="Picture 47">
            <a:extLst>
              <a:ext uri="{FF2B5EF4-FFF2-40B4-BE49-F238E27FC236}">
                <a16:creationId xmlns:a16="http://schemas.microsoft.com/office/drawing/2014/main" id="{827DC459-F44A-41AA-880A-5AB36D2FEF93}"/>
              </a:ext>
            </a:extLst>
          </p:cNvPr>
          <p:cNvPicPr>
            <a:picLocks noChangeAspect="1"/>
          </p:cNvPicPr>
          <p:nvPr/>
        </p:nvPicPr>
        <p:blipFill rotWithShape="1">
          <a:blip r:embed="rId7"/>
          <a:srcRect r="8811"/>
          <a:stretch/>
        </p:blipFill>
        <p:spPr>
          <a:xfrm>
            <a:off x="4735979" y="2437679"/>
            <a:ext cx="1102019" cy="716462"/>
          </a:xfrm>
          <a:prstGeom prst="rect">
            <a:avLst/>
          </a:prstGeom>
        </p:spPr>
      </p:pic>
      <p:pic>
        <p:nvPicPr>
          <p:cNvPr id="49" name="Picture 48">
            <a:extLst>
              <a:ext uri="{FF2B5EF4-FFF2-40B4-BE49-F238E27FC236}">
                <a16:creationId xmlns:a16="http://schemas.microsoft.com/office/drawing/2014/main" id="{CD2DEAB6-E2FD-4445-98D8-2E52C7B30F22}"/>
              </a:ext>
            </a:extLst>
          </p:cNvPr>
          <p:cNvPicPr>
            <a:picLocks noChangeAspect="1"/>
          </p:cNvPicPr>
          <p:nvPr/>
        </p:nvPicPr>
        <p:blipFill>
          <a:blip r:embed="rId8"/>
          <a:stretch>
            <a:fillRect/>
          </a:stretch>
        </p:blipFill>
        <p:spPr>
          <a:xfrm>
            <a:off x="3063076" y="2424876"/>
            <a:ext cx="1537191" cy="722014"/>
          </a:xfrm>
          <a:prstGeom prst="rect">
            <a:avLst/>
          </a:prstGeom>
        </p:spPr>
      </p:pic>
      <p:pic>
        <p:nvPicPr>
          <p:cNvPr id="54" name="Picture 6" descr="WorkFusion - Head of AI">
            <a:extLst>
              <a:ext uri="{FF2B5EF4-FFF2-40B4-BE49-F238E27FC236}">
                <a16:creationId xmlns:a16="http://schemas.microsoft.com/office/drawing/2014/main" id="{F55EF9DA-702C-4C1B-AC9E-EA726046D5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2366" y="2999560"/>
            <a:ext cx="1852717" cy="43736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Kryon - Crunchbase Company Profile &amp; Funding">
            <a:extLst>
              <a:ext uri="{FF2B5EF4-FFF2-40B4-BE49-F238E27FC236}">
                <a16:creationId xmlns:a16="http://schemas.microsoft.com/office/drawing/2014/main" id="{B68E5428-C58C-419B-80DB-CAF53438E44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476" t="41649" r="15330" b="42805"/>
          <a:stretch/>
        </p:blipFill>
        <p:spPr bwMode="auto">
          <a:xfrm>
            <a:off x="4126382" y="3008376"/>
            <a:ext cx="1711616" cy="37905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Nice NICE Robotic Process Automation (RPA) Reviews, Specs, Pricing &amp;  Support | Spiceworks">
            <a:extLst>
              <a:ext uri="{FF2B5EF4-FFF2-40B4-BE49-F238E27FC236}">
                <a16:creationId xmlns:a16="http://schemas.microsoft.com/office/drawing/2014/main" id="{FC1583A8-A416-4D1C-8EA6-2182FAFA51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7654" y="3457227"/>
            <a:ext cx="1007306" cy="46229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6387F76F-5A06-46D3-A4B8-FCB718F38D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1895" y="2594762"/>
            <a:ext cx="1267501" cy="27700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Latest Version of the Appian Low-code Platform Now Available | Financial IT">
            <a:extLst>
              <a:ext uri="{FF2B5EF4-FFF2-40B4-BE49-F238E27FC236}">
                <a16:creationId xmlns:a16="http://schemas.microsoft.com/office/drawing/2014/main" id="{8F6AF305-333A-44F9-8BCF-2D607F676A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57462" y="2484350"/>
            <a:ext cx="832558" cy="475747"/>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6185282-6772-47B1-BCCC-230AE14A8AB2}"/>
              </a:ext>
            </a:extLst>
          </p:cNvPr>
          <p:cNvGrpSpPr/>
          <p:nvPr/>
        </p:nvGrpSpPr>
        <p:grpSpPr>
          <a:xfrm>
            <a:off x="7205760" y="2909056"/>
            <a:ext cx="1029779" cy="770572"/>
            <a:chOff x="7696932" y="3964852"/>
            <a:chExt cx="1398011" cy="1046116"/>
          </a:xfrm>
        </p:grpSpPr>
        <p:pic>
          <p:nvPicPr>
            <p:cNvPr id="61" name="Picture 14" descr="We are Hyland | About Our Company | Hyland">
              <a:extLst>
                <a:ext uri="{FF2B5EF4-FFF2-40B4-BE49-F238E27FC236}">
                  <a16:creationId xmlns:a16="http://schemas.microsoft.com/office/drawing/2014/main" id="{A5C2F8B9-A46D-43FB-AD96-6BA1B19EFC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932" y="3964852"/>
              <a:ext cx="1398011" cy="93200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descr="Another Monday | RPA Software made in Germany">
              <a:extLst>
                <a:ext uri="{FF2B5EF4-FFF2-40B4-BE49-F238E27FC236}">
                  <a16:creationId xmlns:a16="http://schemas.microsoft.com/office/drawing/2014/main" id="{8CA09680-D4A8-41EB-AD99-6247BBE283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91060" y="4552747"/>
              <a:ext cx="809757" cy="458221"/>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18" descr="SAP Embraces Robotics Process Automation - RTInsights">
            <a:extLst>
              <a:ext uri="{FF2B5EF4-FFF2-40B4-BE49-F238E27FC236}">
                <a16:creationId xmlns:a16="http://schemas.microsoft.com/office/drawing/2014/main" id="{2561A007-07EB-4073-A349-37D1D8C144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55846" y="3086293"/>
            <a:ext cx="866692" cy="44181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0" descr="Process Management and Workflow Automation Software - Nintex">
            <a:extLst>
              <a:ext uri="{FF2B5EF4-FFF2-40B4-BE49-F238E27FC236}">
                <a16:creationId xmlns:a16="http://schemas.microsoft.com/office/drawing/2014/main" id="{67BF4C17-3D13-4A6A-9E93-CBC46E1D81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67145" y="2501476"/>
            <a:ext cx="1355393" cy="39708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7616DE55-27D8-45A0-921A-F73B0060ADB7}"/>
              </a:ext>
            </a:extLst>
          </p:cNvPr>
          <p:cNvGrpSpPr/>
          <p:nvPr/>
        </p:nvGrpSpPr>
        <p:grpSpPr>
          <a:xfrm>
            <a:off x="8543484" y="3159353"/>
            <a:ext cx="1388457" cy="564913"/>
            <a:chOff x="9171065" y="5321121"/>
            <a:chExt cx="1388457" cy="564913"/>
          </a:xfrm>
        </p:grpSpPr>
        <p:pic>
          <p:nvPicPr>
            <p:cNvPr id="66" name="Picture 16">
              <a:extLst>
                <a:ext uri="{FF2B5EF4-FFF2-40B4-BE49-F238E27FC236}">
                  <a16:creationId xmlns:a16="http://schemas.microsoft.com/office/drawing/2014/main" id="{ACCC27FA-A859-4666-AEAD-1C971FB8AE6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71065" y="5321121"/>
              <a:ext cx="1388457" cy="29569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2" descr="Softomotive Briefing Note | Cognilytica">
              <a:extLst>
                <a:ext uri="{FF2B5EF4-FFF2-40B4-BE49-F238E27FC236}">
                  <a16:creationId xmlns:a16="http://schemas.microsoft.com/office/drawing/2014/main" id="{DDF4CB33-650D-4C2F-A664-1FE72518863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72534" y="5628652"/>
              <a:ext cx="817190" cy="25738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96349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C6BE-E469-4837-A6CE-719FF7776BF4}"/>
              </a:ext>
            </a:extLst>
          </p:cNvPr>
          <p:cNvSpPr>
            <a:spLocks noGrp="1"/>
          </p:cNvSpPr>
          <p:nvPr>
            <p:ph type="title"/>
          </p:nvPr>
        </p:nvSpPr>
        <p:spPr/>
        <p:txBody>
          <a:bodyPr/>
          <a:lstStyle/>
          <a:p>
            <a:r>
              <a:rPr lang="en-US"/>
              <a:t>How Will This Release Help Me Sell More?</a:t>
            </a:r>
          </a:p>
        </p:txBody>
      </p:sp>
      <p:sp>
        <p:nvSpPr>
          <p:cNvPr id="3" name="Text Placeholder 2">
            <a:extLst>
              <a:ext uri="{FF2B5EF4-FFF2-40B4-BE49-F238E27FC236}">
                <a16:creationId xmlns:a16="http://schemas.microsoft.com/office/drawing/2014/main" id="{B5B24F8A-D339-413D-A927-7AE5B932E18B}"/>
              </a:ext>
            </a:extLst>
          </p:cNvPr>
          <p:cNvSpPr>
            <a:spLocks noGrp="1"/>
          </p:cNvSpPr>
          <p:nvPr>
            <p:ph type="body" sz="quarter" idx="14"/>
          </p:nvPr>
        </p:nvSpPr>
        <p:spPr>
          <a:xfrm>
            <a:off x="835388" y="1524764"/>
            <a:ext cx="6047105" cy="4831586"/>
          </a:xfrm>
        </p:spPr>
        <p:txBody>
          <a:bodyPr>
            <a:normAutofit fontScale="77500" lnSpcReduction="20000"/>
          </a:bodyPr>
          <a:lstStyle/>
          <a:p>
            <a:pPr>
              <a:lnSpc>
                <a:spcPct val="120000"/>
              </a:lnSpc>
              <a:spcAft>
                <a:spcPts val="1200"/>
              </a:spcAft>
            </a:pPr>
            <a:r>
              <a:rPr lang="en-US" dirty="0"/>
              <a:t>Gain momentum in your existing accounts</a:t>
            </a:r>
          </a:p>
          <a:p>
            <a:pPr>
              <a:lnSpc>
                <a:spcPct val="120000"/>
              </a:lnSpc>
              <a:spcAft>
                <a:spcPts val="1200"/>
              </a:spcAft>
            </a:pPr>
            <a:r>
              <a:rPr lang="en-US" dirty="0"/>
              <a:t>Enable your customers to invest, expand and do more</a:t>
            </a:r>
          </a:p>
          <a:p>
            <a:pPr>
              <a:lnSpc>
                <a:spcPct val="120000"/>
              </a:lnSpc>
              <a:spcAft>
                <a:spcPts val="1200"/>
              </a:spcAft>
            </a:pPr>
            <a:r>
              <a:rPr lang="en-US" dirty="0"/>
              <a:t>Talk to your existing clients who might not have Kofax RPA:</a:t>
            </a:r>
          </a:p>
          <a:p>
            <a:pPr lvl="1">
              <a:lnSpc>
                <a:spcPct val="120000"/>
              </a:lnSpc>
              <a:spcAft>
                <a:spcPts val="1200"/>
              </a:spcAft>
            </a:pPr>
            <a:r>
              <a:rPr lang="en-US" dirty="0"/>
              <a:t>Kofax SignDoc – integration between RPA and SignDoc</a:t>
            </a:r>
          </a:p>
          <a:p>
            <a:pPr lvl="1">
              <a:lnSpc>
                <a:spcPct val="120000"/>
              </a:lnSpc>
              <a:spcAft>
                <a:spcPts val="1200"/>
              </a:spcAft>
            </a:pPr>
            <a:r>
              <a:rPr lang="en-US" dirty="0"/>
              <a:t>Kofax Capture</a:t>
            </a:r>
          </a:p>
          <a:p>
            <a:pPr lvl="1">
              <a:lnSpc>
                <a:spcPct val="120000"/>
              </a:lnSpc>
              <a:spcAft>
                <a:spcPts val="1200"/>
              </a:spcAft>
            </a:pPr>
            <a:r>
              <a:rPr lang="en-US" dirty="0"/>
              <a:t>Kofax ControlSuite</a:t>
            </a:r>
          </a:p>
          <a:p>
            <a:pPr lvl="1">
              <a:lnSpc>
                <a:spcPct val="120000"/>
              </a:lnSpc>
              <a:spcAft>
                <a:spcPts val="1200"/>
              </a:spcAft>
            </a:pPr>
            <a:r>
              <a:rPr lang="en-US" dirty="0"/>
              <a:t>AP Agility</a:t>
            </a:r>
          </a:p>
          <a:p>
            <a:pPr lvl="1">
              <a:lnSpc>
                <a:spcPct val="120000"/>
              </a:lnSpc>
              <a:spcAft>
                <a:spcPts val="1200"/>
              </a:spcAft>
            </a:pPr>
            <a:r>
              <a:rPr lang="en-US" dirty="0" err="1"/>
              <a:t>Readsoft</a:t>
            </a:r>
            <a:r>
              <a:rPr lang="en-US" dirty="0"/>
              <a:t> Online</a:t>
            </a:r>
          </a:p>
          <a:p>
            <a:pPr lvl="1">
              <a:lnSpc>
                <a:spcPct val="120000"/>
              </a:lnSpc>
              <a:spcAft>
                <a:spcPts val="1200"/>
              </a:spcAft>
            </a:pPr>
            <a:r>
              <a:rPr lang="en-US" dirty="0"/>
              <a:t>Kofax TotalAgility</a:t>
            </a:r>
          </a:p>
          <a:p>
            <a:pPr>
              <a:lnSpc>
                <a:spcPct val="100000"/>
              </a:lnSpc>
              <a:spcAft>
                <a:spcPts val="1200"/>
              </a:spcAft>
            </a:pPr>
            <a:endParaRPr lang="en-US" b="1" dirty="0"/>
          </a:p>
          <a:p>
            <a:pPr lvl="1"/>
            <a:endParaRPr lang="en-US" dirty="0"/>
          </a:p>
        </p:txBody>
      </p:sp>
      <p:sp>
        <p:nvSpPr>
          <p:cNvPr id="5" name="Text Placeholder 4">
            <a:extLst>
              <a:ext uri="{FF2B5EF4-FFF2-40B4-BE49-F238E27FC236}">
                <a16:creationId xmlns:a16="http://schemas.microsoft.com/office/drawing/2014/main" id="{28D9ABFF-BE65-4052-A445-F88B561AD192}"/>
              </a:ext>
            </a:extLst>
          </p:cNvPr>
          <p:cNvSpPr>
            <a:spLocks noGrp="1"/>
          </p:cNvSpPr>
          <p:nvPr>
            <p:ph type="body" sz="quarter" idx="15"/>
          </p:nvPr>
        </p:nvSpPr>
        <p:spPr/>
        <p:txBody>
          <a:bodyPr/>
          <a:lstStyle/>
          <a:p>
            <a:r>
              <a:rPr lang="en-US"/>
              <a:t>Summary and Q&amp;A</a:t>
            </a:r>
          </a:p>
        </p:txBody>
      </p:sp>
      <p:pic>
        <p:nvPicPr>
          <p:cNvPr id="8" name="Picture 7">
            <a:extLst>
              <a:ext uri="{FF2B5EF4-FFF2-40B4-BE49-F238E27FC236}">
                <a16:creationId xmlns:a16="http://schemas.microsoft.com/office/drawing/2014/main" id="{A958C10B-E579-442E-85D7-88AA2EAF1D4C}"/>
              </a:ext>
            </a:extLst>
          </p:cNvPr>
          <p:cNvPicPr>
            <a:picLocks noChangeAspect="1"/>
          </p:cNvPicPr>
          <p:nvPr/>
        </p:nvPicPr>
        <p:blipFill rotWithShape="1">
          <a:blip r:embed="rId3"/>
          <a:srcRect l="16016" t="13056" r="16158" b="14167"/>
          <a:stretch/>
        </p:blipFill>
        <p:spPr>
          <a:xfrm>
            <a:off x="6680200" y="1200150"/>
            <a:ext cx="4891938" cy="4991100"/>
          </a:xfrm>
          <a:prstGeom prst="rect">
            <a:avLst/>
          </a:prstGeom>
        </p:spPr>
      </p:pic>
      <p:sp>
        <p:nvSpPr>
          <p:cNvPr id="9" name="Oval 8">
            <a:extLst>
              <a:ext uri="{FF2B5EF4-FFF2-40B4-BE49-F238E27FC236}">
                <a16:creationId xmlns:a16="http://schemas.microsoft.com/office/drawing/2014/main" id="{53A34F39-FBFF-4074-AC23-66F0F6DAEB1F}"/>
              </a:ext>
            </a:extLst>
          </p:cNvPr>
          <p:cNvSpPr/>
          <p:nvPr/>
        </p:nvSpPr>
        <p:spPr>
          <a:xfrm>
            <a:off x="11226800" y="101600"/>
            <a:ext cx="469900" cy="469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t>1</a:t>
            </a:r>
          </a:p>
        </p:txBody>
      </p:sp>
    </p:spTree>
    <p:extLst>
      <p:ext uri="{BB962C8B-B14F-4D97-AF65-F5344CB8AC3E}">
        <p14:creationId xmlns:p14="http://schemas.microsoft.com/office/powerpoint/2010/main" val="382952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7DFA-A8E1-4431-9C04-266996F0C3A2}"/>
              </a:ext>
            </a:extLst>
          </p:cNvPr>
          <p:cNvSpPr>
            <a:spLocks noGrp="1"/>
          </p:cNvSpPr>
          <p:nvPr>
            <p:ph type="title"/>
          </p:nvPr>
        </p:nvSpPr>
        <p:spPr/>
        <p:txBody>
          <a:bodyPr/>
          <a:lstStyle/>
          <a:p>
            <a:r>
              <a:rPr lang="en-US"/>
              <a:t>Our Customers Absolutely </a:t>
            </a:r>
            <a:r>
              <a:rPr lang="en-US" sz="2800"/>
              <a:t>Love</a:t>
            </a:r>
            <a:r>
              <a:rPr lang="en-US"/>
              <a:t> Kofax RPA</a:t>
            </a:r>
          </a:p>
        </p:txBody>
      </p:sp>
      <p:sp>
        <p:nvSpPr>
          <p:cNvPr id="3" name="Text Placeholder 2">
            <a:extLst>
              <a:ext uri="{FF2B5EF4-FFF2-40B4-BE49-F238E27FC236}">
                <a16:creationId xmlns:a16="http://schemas.microsoft.com/office/drawing/2014/main" id="{92C7FAFC-4839-43D3-A788-22C26E054AB0}"/>
              </a:ext>
            </a:extLst>
          </p:cNvPr>
          <p:cNvSpPr>
            <a:spLocks noGrp="1"/>
          </p:cNvSpPr>
          <p:nvPr>
            <p:ph type="body" sz="quarter" idx="15"/>
          </p:nvPr>
        </p:nvSpPr>
        <p:spPr/>
        <p:txBody>
          <a:bodyPr/>
          <a:lstStyle/>
          <a:p>
            <a:r>
              <a:rPr lang="en-US"/>
              <a:t>Market Update and Challenges</a:t>
            </a:r>
          </a:p>
        </p:txBody>
      </p:sp>
      <p:sp>
        <p:nvSpPr>
          <p:cNvPr id="10" name="Text Placeholder 5">
            <a:extLst>
              <a:ext uri="{FF2B5EF4-FFF2-40B4-BE49-F238E27FC236}">
                <a16:creationId xmlns:a16="http://schemas.microsoft.com/office/drawing/2014/main" id="{61F2ED55-22BF-48F6-96AA-D5B8663FD71E}"/>
              </a:ext>
            </a:extLst>
          </p:cNvPr>
          <p:cNvSpPr txBox="1">
            <a:spLocks/>
          </p:cNvSpPr>
          <p:nvPr/>
        </p:nvSpPr>
        <p:spPr>
          <a:xfrm>
            <a:off x="4845907" y="1707808"/>
            <a:ext cx="2840914" cy="626692"/>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lnSpc>
                <a:spcPct val="100000"/>
              </a:lnSpc>
              <a:buNone/>
            </a:pPr>
            <a:r>
              <a:rPr lang="en-US" sz="2000" b="1">
                <a:solidFill>
                  <a:schemeClr val="tx2"/>
                </a:solidFill>
              </a:rPr>
              <a:t>Kofax RPA provides </a:t>
            </a:r>
            <a:r>
              <a:rPr lang="en-US" sz="2000" b="1" i="1">
                <a:solidFill>
                  <a:schemeClr val="accent4"/>
                </a:solidFill>
              </a:rPr>
              <a:t>Rabobank</a:t>
            </a:r>
            <a:br>
              <a:rPr lang="en-US" sz="2000" b="1" i="1">
                <a:solidFill>
                  <a:schemeClr val="tx2"/>
                </a:solidFill>
              </a:rPr>
            </a:br>
            <a:r>
              <a:rPr lang="en-US" sz="2000" b="1">
                <a:solidFill>
                  <a:schemeClr val="tx2"/>
                </a:solidFill>
              </a:rPr>
              <a:t>citizen developers</a:t>
            </a:r>
            <a:br>
              <a:rPr lang="en-US" sz="2000" b="1">
                <a:solidFill>
                  <a:schemeClr val="tx2"/>
                </a:solidFill>
              </a:rPr>
            </a:br>
            <a:r>
              <a:rPr lang="en-US" sz="2000" b="1">
                <a:solidFill>
                  <a:schemeClr val="tx2"/>
                </a:solidFill>
              </a:rPr>
              <a:t>capabilities to drive business value</a:t>
            </a:r>
          </a:p>
          <a:p>
            <a:pPr marL="45720" indent="0" algn="ctr">
              <a:lnSpc>
                <a:spcPct val="100000"/>
              </a:lnSpc>
              <a:buNone/>
            </a:pPr>
            <a:endParaRPr lang="en-US" sz="2000" b="1">
              <a:solidFill>
                <a:schemeClr val="tx2"/>
              </a:solidFill>
            </a:endParaRPr>
          </a:p>
          <a:p>
            <a:pPr marL="45720" indent="0" algn="ctr">
              <a:lnSpc>
                <a:spcPct val="100000"/>
              </a:lnSpc>
              <a:buNone/>
            </a:pPr>
            <a:endParaRPr lang="en-US" sz="2000" b="1">
              <a:solidFill>
                <a:schemeClr val="tx2"/>
              </a:solidFill>
            </a:endParaRPr>
          </a:p>
        </p:txBody>
      </p:sp>
      <p:sp>
        <p:nvSpPr>
          <p:cNvPr id="11" name="Text Placeholder 6">
            <a:extLst>
              <a:ext uri="{FF2B5EF4-FFF2-40B4-BE49-F238E27FC236}">
                <a16:creationId xmlns:a16="http://schemas.microsoft.com/office/drawing/2014/main" id="{742508B6-148B-4C9F-8A07-788315B2BF49}"/>
              </a:ext>
            </a:extLst>
          </p:cNvPr>
          <p:cNvSpPr txBox="1">
            <a:spLocks/>
          </p:cNvSpPr>
          <p:nvPr/>
        </p:nvSpPr>
        <p:spPr>
          <a:xfrm>
            <a:off x="8853265" y="1707808"/>
            <a:ext cx="2843784" cy="626692"/>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lnSpc>
                <a:spcPct val="100000"/>
              </a:lnSpc>
              <a:buNone/>
            </a:pPr>
            <a:r>
              <a:rPr lang="en-US" sz="2000" b="1">
                <a:solidFill>
                  <a:schemeClr val="tx2"/>
                </a:solidFill>
              </a:rPr>
              <a:t>Kofax RPA helps</a:t>
            </a:r>
            <a:br>
              <a:rPr lang="en-US" sz="2000" b="1">
                <a:solidFill>
                  <a:schemeClr val="tx2"/>
                </a:solidFill>
              </a:rPr>
            </a:br>
            <a:r>
              <a:rPr lang="en-US" sz="2000" b="1" i="1">
                <a:solidFill>
                  <a:schemeClr val="accent4"/>
                </a:solidFill>
              </a:rPr>
              <a:t>Duke Energy</a:t>
            </a:r>
            <a:br>
              <a:rPr lang="en-US" sz="2000" b="1" i="1">
                <a:solidFill>
                  <a:schemeClr val="tx2"/>
                </a:solidFill>
              </a:rPr>
            </a:br>
            <a:r>
              <a:rPr lang="en-US" sz="2000" b="1">
                <a:solidFill>
                  <a:schemeClr val="tx2"/>
                </a:solidFill>
              </a:rPr>
              <a:t>reimagine business rules and improve customer experience</a:t>
            </a:r>
          </a:p>
          <a:p>
            <a:pPr marL="45720" indent="0" algn="ctr">
              <a:lnSpc>
                <a:spcPct val="100000"/>
              </a:lnSpc>
              <a:buNone/>
            </a:pPr>
            <a:endParaRPr lang="en-US" sz="2000" b="1">
              <a:solidFill>
                <a:schemeClr val="tx2"/>
              </a:solidFill>
            </a:endParaRPr>
          </a:p>
          <a:p>
            <a:pPr marL="45720" indent="0" algn="ctr">
              <a:lnSpc>
                <a:spcPct val="100000"/>
              </a:lnSpc>
              <a:buNone/>
            </a:pPr>
            <a:endParaRPr lang="en-US" sz="2000" b="1">
              <a:solidFill>
                <a:schemeClr val="tx2"/>
              </a:solidFill>
            </a:endParaRPr>
          </a:p>
          <a:p>
            <a:pPr marL="45720" indent="0" algn="ctr">
              <a:lnSpc>
                <a:spcPct val="100000"/>
              </a:lnSpc>
              <a:buNone/>
            </a:pPr>
            <a:endParaRPr lang="en-US" sz="2000" b="1">
              <a:solidFill>
                <a:schemeClr val="tx2"/>
              </a:solidFill>
            </a:endParaRPr>
          </a:p>
        </p:txBody>
      </p:sp>
      <p:sp>
        <p:nvSpPr>
          <p:cNvPr id="12" name="Text Placeholder 21">
            <a:extLst>
              <a:ext uri="{FF2B5EF4-FFF2-40B4-BE49-F238E27FC236}">
                <a16:creationId xmlns:a16="http://schemas.microsoft.com/office/drawing/2014/main" id="{DCEE0439-4515-4A8A-B454-EA58D3C5FE89}"/>
              </a:ext>
            </a:extLst>
          </p:cNvPr>
          <p:cNvSpPr txBox="1">
            <a:spLocks/>
          </p:cNvSpPr>
          <p:nvPr/>
        </p:nvSpPr>
        <p:spPr>
          <a:xfrm>
            <a:off x="838200" y="1707808"/>
            <a:ext cx="2840914" cy="626692"/>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lnSpc>
                <a:spcPct val="100000"/>
              </a:lnSpc>
              <a:buNone/>
            </a:pPr>
            <a:r>
              <a:rPr lang="en-US" sz="2000" b="1">
                <a:solidFill>
                  <a:schemeClr val="tx2"/>
                </a:solidFill>
              </a:rPr>
              <a:t>Kofax RPA enables</a:t>
            </a:r>
            <a:br>
              <a:rPr lang="en-US" sz="2000" b="1">
                <a:solidFill>
                  <a:schemeClr val="tx2"/>
                </a:solidFill>
              </a:rPr>
            </a:br>
            <a:r>
              <a:rPr lang="en-US" sz="2000" b="1" i="1">
                <a:solidFill>
                  <a:schemeClr val="accent4"/>
                </a:solidFill>
              </a:rPr>
              <a:t>University Hospitals</a:t>
            </a:r>
            <a:r>
              <a:rPr lang="en-US" sz="2000" b="1">
                <a:solidFill>
                  <a:schemeClr val="accent4"/>
                </a:solidFill>
              </a:rPr>
              <a:t> </a:t>
            </a:r>
            <a:r>
              <a:rPr lang="en-US" sz="2000" b="1">
                <a:solidFill>
                  <a:schemeClr val="tx2"/>
                </a:solidFill>
              </a:rPr>
              <a:t>clinical staff to focus on patient care vs. transactions</a:t>
            </a:r>
          </a:p>
          <a:p>
            <a:pPr marL="45720" indent="0" algn="ctr">
              <a:lnSpc>
                <a:spcPct val="100000"/>
              </a:lnSpc>
              <a:buNone/>
            </a:pPr>
            <a:endParaRPr lang="en-US" sz="2000" b="1">
              <a:solidFill>
                <a:schemeClr val="tx2"/>
              </a:solidFill>
            </a:endParaRPr>
          </a:p>
        </p:txBody>
      </p:sp>
      <p:pic>
        <p:nvPicPr>
          <p:cNvPr id="13" name="Picture 12">
            <a:extLst>
              <a:ext uri="{FF2B5EF4-FFF2-40B4-BE49-F238E27FC236}">
                <a16:creationId xmlns:a16="http://schemas.microsoft.com/office/drawing/2014/main" id="{E763877B-D495-4BB5-AB55-72E64B91D34D}"/>
              </a:ext>
            </a:extLst>
          </p:cNvPr>
          <p:cNvPicPr>
            <a:picLocks noChangeAspect="1"/>
          </p:cNvPicPr>
          <p:nvPr/>
        </p:nvPicPr>
        <p:blipFill>
          <a:blip r:embed="rId3"/>
          <a:stretch>
            <a:fillRect/>
          </a:stretch>
        </p:blipFill>
        <p:spPr>
          <a:xfrm>
            <a:off x="1525629" y="3373275"/>
            <a:ext cx="1466056" cy="388074"/>
          </a:xfrm>
          <a:prstGeom prst="rect">
            <a:avLst/>
          </a:prstGeom>
        </p:spPr>
      </p:pic>
      <p:pic>
        <p:nvPicPr>
          <p:cNvPr id="14" name="Picture 13">
            <a:extLst>
              <a:ext uri="{FF2B5EF4-FFF2-40B4-BE49-F238E27FC236}">
                <a16:creationId xmlns:a16="http://schemas.microsoft.com/office/drawing/2014/main" id="{5CD035E5-22D8-44A0-AA1B-E357856611E2}"/>
              </a:ext>
            </a:extLst>
          </p:cNvPr>
          <p:cNvPicPr>
            <a:picLocks noChangeAspect="1"/>
          </p:cNvPicPr>
          <p:nvPr/>
        </p:nvPicPr>
        <p:blipFill>
          <a:blip r:embed="rId3"/>
          <a:stretch>
            <a:fillRect/>
          </a:stretch>
        </p:blipFill>
        <p:spPr>
          <a:xfrm>
            <a:off x="5533336" y="3373275"/>
            <a:ext cx="1466056" cy="388074"/>
          </a:xfrm>
          <a:prstGeom prst="rect">
            <a:avLst/>
          </a:prstGeom>
        </p:spPr>
      </p:pic>
      <p:pic>
        <p:nvPicPr>
          <p:cNvPr id="15" name="Picture 14">
            <a:extLst>
              <a:ext uri="{FF2B5EF4-FFF2-40B4-BE49-F238E27FC236}">
                <a16:creationId xmlns:a16="http://schemas.microsoft.com/office/drawing/2014/main" id="{6A0EEF94-DD05-4A3B-BA85-92DE5DCED207}"/>
              </a:ext>
            </a:extLst>
          </p:cNvPr>
          <p:cNvPicPr>
            <a:picLocks noChangeAspect="1"/>
          </p:cNvPicPr>
          <p:nvPr/>
        </p:nvPicPr>
        <p:blipFill>
          <a:blip r:embed="rId3"/>
          <a:stretch>
            <a:fillRect/>
          </a:stretch>
        </p:blipFill>
        <p:spPr>
          <a:xfrm>
            <a:off x="9542129" y="3373275"/>
            <a:ext cx="1466056" cy="388074"/>
          </a:xfrm>
          <a:prstGeom prst="rect">
            <a:avLst/>
          </a:prstGeom>
        </p:spPr>
      </p:pic>
      <p:sp>
        <p:nvSpPr>
          <p:cNvPr id="16" name="Text Placeholder 4">
            <a:extLst>
              <a:ext uri="{FF2B5EF4-FFF2-40B4-BE49-F238E27FC236}">
                <a16:creationId xmlns:a16="http://schemas.microsoft.com/office/drawing/2014/main" id="{E1B9E23F-10D4-4079-829B-1A5FFC615EE2}"/>
              </a:ext>
            </a:extLst>
          </p:cNvPr>
          <p:cNvSpPr txBox="1">
            <a:spLocks/>
          </p:cNvSpPr>
          <p:nvPr/>
        </p:nvSpPr>
        <p:spPr>
          <a:xfrm>
            <a:off x="838200" y="3787960"/>
            <a:ext cx="2891118" cy="1872560"/>
          </a:xfrm>
          <a:prstGeom prst="rect">
            <a:avLst/>
          </a:prstGeom>
        </p:spPr>
        <p:txBody>
          <a:bodyPr lIns="0" tIns="0" rIns="0"/>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buNone/>
            </a:pPr>
            <a:r>
              <a:rPr lang="en-US" sz="1600"/>
              <a:t>Processed over </a:t>
            </a:r>
            <a:r>
              <a:rPr lang="en-US" sz="1600" b="1"/>
              <a:t>57,000</a:t>
            </a:r>
            <a:r>
              <a:rPr lang="en-US" sz="1600"/>
              <a:t> </a:t>
            </a:r>
            <a:r>
              <a:rPr lang="en-US" sz="1600" b="1"/>
              <a:t>transactions</a:t>
            </a:r>
            <a:r>
              <a:rPr lang="en-US" sz="1600"/>
              <a:t> through automation </a:t>
            </a:r>
            <a:r>
              <a:rPr lang="en-US" sz="1600" b="1"/>
              <a:t>allowing nurses to be nurses</a:t>
            </a:r>
            <a:r>
              <a:rPr lang="en-US" sz="1600"/>
              <a:t> instead of data entry clerks. RPA works overnight so when clinicians arrive in the morning, they face </a:t>
            </a:r>
            <a:r>
              <a:rPr lang="en-US" sz="1600" b="1"/>
              <a:t>20 transactions vs. 600 daily</a:t>
            </a:r>
            <a:r>
              <a:rPr lang="en-US" sz="1600"/>
              <a:t>.</a:t>
            </a:r>
          </a:p>
        </p:txBody>
      </p:sp>
      <p:sp>
        <p:nvSpPr>
          <p:cNvPr id="17" name="Text Placeholder 9">
            <a:extLst>
              <a:ext uri="{FF2B5EF4-FFF2-40B4-BE49-F238E27FC236}">
                <a16:creationId xmlns:a16="http://schemas.microsoft.com/office/drawing/2014/main" id="{94B23446-4E4A-4ABA-9312-ABC0EA63CACF}"/>
              </a:ext>
            </a:extLst>
          </p:cNvPr>
          <p:cNvSpPr txBox="1">
            <a:spLocks/>
          </p:cNvSpPr>
          <p:nvPr/>
        </p:nvSpPr>
        <p:spPr>
          <a:xfrm>
            <a:off x="4844472" y="3787960"/>
            <a:ext cx="2843784" cy="1872560"/>
          </a:xfrm>
          <a:prstGeom prst="rect">
            <a:avLst/>
          </a:prstGeom>
        </p:spPr>
        <p:txBody>
          <a:bodyPr lIns="0" tIns="0" rIns="0"/>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buNone/>
            </a:pPr>
            <a:r>
              <a:rPr lang="en-US" sz="1600"/>
              <a:t>As of Feb 2020, drove </a:t>
            </a:r>
            <a:r>
              <a:rPr lang="en-US" sz="1600" b="1"/>
              <a:t>1,900,000 hours in business value.  </a:t>
            </a:r>
            <a:r>
              <a:rPr lang="en-US" sz="1600"/>
              <a:t>2021 sees a new record in accelerating speed of innovation and automation. Enabling citizen developers through low-code RPA platform. </a:t>
            </a:r>
          </a:p>
        </p:txBody>
      </p:sp>
      <p:sp>
        <p:nvSpPr>
          <p:cNvPr id="18" name="Text Placeholder 10">
            <a:extLst>
              <a:ext uri="{FF2B5EF4-FFF2-40B4-BE49-F238E27FC236}">
                <a16:creationId xmlns:a16="http://schemas.microsoft.com/office/drawing/2014/main" id="{CA58A1CB-D29B-4B4A-A78C-BD26FC75145E}"/>
              </a:ext>
            </a:extLst>
          </p:cNvPr>
          <p:cNvSpPr txBox="1">
            <a:spLocks/>
          </p:cNvSpPr>
          <p:nvPr/>
        </p:nvSpPr>
        <p:spPr>
          <a:xfrm>
            <a:off x="8853265" y="3787960"/>
            <a:ext cx="2843784" cy="1872560"/>
          </a:xfrm>
          <a:prstGeom prst="rect">
            <a:avLst/>
          </a:prstGeom>
        </p:spPr>
        <p:txBody>
          <a:bodyPr lIns="0" tIns="0" rIns="0"/>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lgn="ctr">
              <a:buNone/>
            </a:pPr>
            <a:r>
              <a:rPr lang="en-US" sz="1600"/>
              <a:t>Contact center in conjunction with robots managed over </a:t>
            </a:r>
            <a:r>
              <a:rPr lang="en-US" sz="1600" b="1"/>
              <a:t>3,000,000 calls </a:t>
            </a:r>
            <a:r>
              <a:rPr lang="en-US" sz="1600"/>
              <a:t>and established over </a:t>
            </a:r>
            <a:r>
              <a:rPr lang="en-US" sz="1600" b="1"/>
              <a:t>500,000 payment plans</a:t>
            </a:r>
            <a:r>
              <a:rPr lang="en-US" sz="1600"/>
              <a:t> with a </a:t>
            </a:r>
            <a:r>
              <a:rPr lang="en-US" sz="1600" b="1"/>
              <a:t>99% reliability and availability rate</a:t>
            </a:r>
            <a:r>
              <a:rPr lang="en-US" sz="1600"/>
              <a:t>. </a:t>
            </a:r>
            <a:r>
              <a:rPr lang="en-US" sz="1600" b="1"/>
              <a:t>NPS soared over 50 </a:t>
            </a:r>
            <a:r>
              <a:rPr lang="en-US" sz="1600"/>
              <a:t>for the entire year of 2020.</a:t>
            </a:r>
          </a:p>
          <a:p>
            <a:pPr marL="45720" indent="0" algn="ctr">
              <a:buNone/>
            </a:pPr>
            <a:br>
              <a:rPr lang="en-US" sz="1600"/>
            </a:br>
            <a:endParaRPr lang="en-US" sz="1600"/>
          </a:p>
        </p:txBody>
      </p:sp>
      <p:pic>
        <p:nvPicPr>
          <p:cNvPr id="20" name="Picture 19">
            <a:extLst>
              <a:ext uri="{FF2B5EF4-FFF2-40B4-BE49-F238E27FC236}">
                <a16:creationId xmlns:a16="http://schemas.microsoft.com/office/drawing/2014/main" id="{983D923E-FA75-4BD3-B1BA-CEA99E148DF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526408" y="184302"/>
            <a:ext cx="1135133" cy="1128169"/>
          </a:xfrm>
          <a:prstGeom prst="rect">
            <a:avLst/>
          </a:prstGeom>
        </p:spPr>
      </p:pic>
    </p:spTree>
    <p:extLst>
      <p:ext uri="{BB962C8B-B14F-4D97-AF65-F5344CB8AC3E}">
        <p14:creationId xmlns:p14="http://schemas.microsoft.com/office/powerpoint/2010/main" val="2471082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C6BE-E469-4837-A6CE-719FF7776BF4}"/>
              </a:ext>
            </a:extLst>
          </p:cNvPr>
          <p:cNvSpPr>
            <a:spLocks noGrp="1"/>
          </p:cNvSpPr>
          <p:nvPr>
            <p:ph type="title"/>
          </p:nvPr>
        </p:nvSpPr>
        <p:spPr/>
        <p:txBody>
          <a:bodyPr/>
          <a:lstStyle/>
          <a:p>
            <a:r>
              <a:rPr lang="en-US"/>
              <a:t>Digital Workflow Transformation &amp; RPA Success</a:t>
            </a:r>
          </a:p>
        </p:txBody>
      </p:sp>
      <p:sp>
        <p:nvSpPr>
          <p:cNvPr id="3" name="Text Placeholder 2">
            <a:extLst>
              <a:ext uri="{FF2B5EF4-FFF2-40B4-BE49-F238E27FC236}">
                <a16:creationId xmlns:a16="http://schemas.microsoft.com/office/drawing/2014/main" id="{B5B24F8A-D339-413D-A927-7AE5B932E18B}"/>
              </a:ext>
            </a:extLst>
          </p:cNvPr>
          <p:cNvSpPr>
            <a:spLocks noGrp="1"/>
          </p:cNvSpPr>
          <p:nvPr>
            <p:ph type="body" sz="quarter" idx="14"/>
          </p:nvPr>
        </p:nvSpPr>
        <p:spPr>
          <a:xfrm>
            <a:off x="835389" y="1524764"/>
            <a:ext cx="5080381" cy="4831586"/>
          </a:xfrm>
        </p:spPr>
        <p:txBody>
          <a:bodyPr/>
          <a:lstStyle/>
          <a:p>
            <a:pPr>
              <a:lnSpc>
                <a:spcPct val="100000"/>
              </a:lnSpc>
              <a:spcAft>
                <a:spcPts val="1200"/>
              </a:spcAft>
            </a:pPr>
            <a:r>
              <a:rPr lang="en-US"/>
              <a:t>Understand the broader workflow beyond just RPA</a:t>
            </a:r>
          </a:p>
          <a:p>
            <a:pPr>
              <a:lnSpc>
                <a:spcPct val="100000"/>
              </a:lnSpc>
              <a:spcAft>
                <a:spcPts val="1200"/>
              </a:spcAft>
            </a:pPr>
            <a:r>
              <a:rPr lang="en-US"/>
              <a:t>Identify and create value around Kofax DNA</a:t>
            </a:r>
          </a:p>
          <a:p>
            <a:pPr lvl="1">
              <a:lnSpc>
                <a:spcPct val="100000"/>
              </a:lnSpc>
              <a:spcAft>
                <a:spcPts val="1200"/>
              </a:spcAft>
            </a:pPr>
            <a:r>
              <a:rPr lang="en-US"/>
              <a:t>Document Intelligence</a:t>
            </a:r>
          </a:p>
          <a:p>
            <a:pPr lvl="1">
              <a:lnSpc>
                <a:spcPct val="100000"/>
              </a:lnSpc>
              <a:spcAft>
                <a:spcPts val="1200"/>
              </a:spcAft>
            </a:pPr>
            <a:r>
              <a:rPr lang="en-US"/>
              <a:t>Process Orchestration</a:t>
            </a:r>
          </a:p>
          <a:p>
            <a:pPr lvl="1">
              <a:lnSpc>
                <a:spcPct val="100000"/>
              </a:lnSpc>
              <a:spcAft>
                <a:spcPts val="1200"/>
              </a:spcAft>
            </a:pPr>
            <a:r>
              <a:rPr lang="en-US"/>
              <a:t>Connected Systems</a:t>
            </a:r>
          </a:p>
          <a:p>
            <a:pPr>
              <a:lnSpc>
                <a:spcPct val="100000"/>
              </a:lnSpc>
              <a:spcAft>
                <a:spcPts val="1200"/>
              </a:spcAft>
            </a:pPr>
            <a:r>
              <a:rPr lang="en-US"/>
              <a:t>Highlight “RPA Only” Weakness</a:t>
            </a:r>
          </a:p>
          <a:p>
            <a:pPr>
              <a:lnSpc>
                <a:spcPct val="100000"/>
              </a:lnSpc>
              <a:spcAft>
                <a:spcPts val="1200"/>
              </a:spcAft>
            </a:pPr>
            <a:r>
              <a:rPr lang="en-US"/>
              <a:t>Position the IA Platform to </a:t>
            </a:r>
            <a:r>
              <a:rPr lang="en-US" b="1"/>
              <a:t>Win</a:t>
            </a:r>
          </a:p>
          <a:p>
            <a:pPr lvl="1"/>
            <a:endParaRPr lang="en-US"/>
          </a:p>
        </p:txBody>
      </p:sp>
      <p:sp>
        <p:nvSpPr>
          <p:cNvPr id="5" name="Text Placeholder 4">
            <a:extLst>
              <a:ext uri="{FF2B5EF4-FFF2-40B4-BE49-F238E27FC236}">
                <a16:creationId xmlns:a16="http://schemas.microsoft.com/office/drawing/2014/main" id="{28D9ABFF-BE65-4052-A445-F88B561AD192}"/>
              </a:ext>
            </a:extLst>
          </p:cNvPr>
          <p:cNvSpPr>
            <a:spLocks noGrp="1"/>
          </p:cNvSpPr>
          <p:nvPr>
            <p:ph type="body" sz="quarter" idx="15"/>
          </p:nvPr>
        </p:nvSpPr>
        <p:spPr/>
        <p:txBody>
          <a:bodyPr/>
          <a:lstStyle/>
          <a:p>
            <a:r>
              <a:rPr lang="en-US"/>
              <a:t>Summary and Q&amp;A</a:t>
            </a:r>
          </a:p>
        </p:txBody>
      </p:sp>
      <p:pic>
        <p:nvPicPr>
          <p:cNvPr id="6" name="Picture 5" descr="A picture containing device&#10;&#10;Description automatically generated">
            <a:extLst>
              <a:ext uri="{FF2B5EF4-FFF2-40B4-BE49-F238E27FC236}">
                <a16:creationId xmlns:a16="http://schemas.microsoft.com/office/drawing/2014/main" id="{0C4B3074-BB5C-4052-B8F6-2E2BD19BE730}"/>
              </a:ext>
            </a:extLst>
          </p:cNvPr>
          <p:cNvPicPr/>
          <p:nvPr/>
        </p:nvPicPr>
        <p:blipFill rotWithShape="1">
          <a:blip r:embed="rId3" cstate="print">
            <a:extLst>
              <a:ext uri="{28A0092B-C50C-407E-A947-70E740481C1C}">
                <a14:useLocalDpi xmlns:a14="http://schemas.microsoft.com/office/drawing/2010/main" val="0"/>
              </a:ext>
            </a:extLst>
          </a:blip>
          <a:srcRect b="17172"/>
          <a:stretch/>
        </p:blipFill>
        <p:spPr>
          <a:xfrm>
            <a:off x="5226688" y="1693627"/>
            <a:ext cx="6708217" cy="4241303"/>
          </a:xfrm>
          <a:prstGeom prst="rect">
            <a:avLst/>
          </a:prstGeom>
        </p:spPr>
      </p:pic>
      <p:sp>
        <p:nvSpPr>
          <p:cNvPr id="7" name="Oval 6">
            <a:extLst>
              <a:ext uri="{FF2B5EF4-FFF2-40B4-BE49-F238E27FC236}">
                <a16:creationId xmlns:a16="http://schemas.microsoft.com/office/drawing/2014/main" id="{1583501F-D989-44DE-BEA9-6A5CE5A27AF8}"/>
              </a:ext>
            </a:extLst>
          </p:cNvPr>
          <p:cNvSpPr/>
          <p:nvPr/>
        </p:nvSpPr>
        <p:spPr>
          <a:xfrm>
            <a:off x="11226800" y="101600"/>
            <a:ext cx="469900" cy="469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t>2</a:t>
            </a:r>
          </a:p>
        </p:txBody>
      </p:sp>
    </p:spTree>
    <p:extLst>
      <p:ext uri="{BB962C8B-B14F-4D97-AF65-F5344CB8AC3E}">
        <p14:creationId xmlns:p14="http://schemas.microsoft.com/office/powerpoint/2010/main" val="405289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BF11CC-813C-9644-840F-9D9FF2945B2E}"/>
              </a:ext>
            </a:extLst>
          </p:cNvPr>
          <p:cNvSpPr/>
          <p:nvPr/>
        </p:nvSpPr>
        <p:spPr>
          <a:xfrm>
            <a:off x="156316" y="159683"/>
            <a:ext cx="11879380" cy="892552"/>
          </a:xfrm>
          <a:prstGeom prst="rect">
            <a:avLst/>
          </a:prstGeom>
        </p:spPr>
        <p:txBody>
          <a:bodyPr>
            <a:spAutoFit/>
          </a:bodyPr>
          <a:lstStyle/>
          <a:p>
            <a:pPr lvl="0" algn="ctr">
              <a:spcBef>
                <a:spcPct val="0"/>
              </a:spcBef>
              <a:defRPr/>
            </a:pPr>
            <a:r>
              <a:rPr lang="en-US" sz="2600" b="1">
                <a:solidFill>
                  <a:schemeClr val="bg1"/>
                </a:solidFill>
                <a:latin typeface="Arial" panose="020B0604020202020204" pitchFamily="34" charset="0"/>
                <a:cs typeface="Arial" panose="020B0604020202020204" pitchFamily="34" charset="0"/>
              </a:rPr>
              <a:t>Global Analysts have embraced the Intelligent Automation platform and positioned Kofax as a Hyper Intelligent Automation leader</a:t>
            </a:r>
          </a:p>
        </p:txBody>
      </p:sp>
      <p:pic>
        <p:nvPicPr>
          <p:cNvPr id="8" name="Picture 7">
            <a:extLst>
              <a:ext uri="{FF2B5EF4-FFF2-40B4-BE49-F238E27FC236}">
                <a16:creationId xmlns:a16="http://schemas.microsoft.com/office/drawing/2014/main" id="{F75A3986-FE6B-824A-BCE8-2AF4568CFE33}"/>
              </a:ext>
            </a:extLst>
          </p:cNvPr>
          <p:cNvPicPr>
            <a:picLocks noChangeAspect="1"/>
          </p:cNvPicPr>
          <p:nvPr/>
        </p:nvPicPr>
        <p:blipFill>
          <a:blip r:embed="rId2"/>
          <a:stretch>
            <a:fillRect/>
          </a:stretch>
        </p:blipFill>
        <p:spPr>
          <a:xfrm>
            <a:off x="638619" y="2461524"/>
            <a:ext cx="4922046" cy="2942475"/>
          </a:xfrm>
          <a:prstGeom prst="rect">
            <a:avLst/>
          </a:prstGeom>
          <a:ln>
            <a:solidFill>
              <a:schemeClr val="bg1">
                <a:lumMod val="75000"/>
              </a:schemeClr>
            </a:solidFill>
          </a:ln>
        </p:spPr>
      </p:pic>
      <p:sp>
        <p:nvSpPr>
          <p:cNvPr id="9" name="TextBox 8">
            <a:extLst>
              <a:ext uri="{FF2B5EF4-FFF2-40B4-BE49-F238E27FC236}">
                <a16:creationId xmlns:a16="http://schemas.microsoft.com/office/drawing/2014/main" id="{F68A7680-9FDF-2D4B-94E6-3AAA075CD3BA}"/>
              </a:ext>
            </a:extLst>
          </p:cNvPr>
          <p:cNvSpPr txBox="1"/>
          <p:nvPr/>
        </p:nvSpPr>
        <p:spPr>
          <a:xfrm>
            <a:off x="835389" y="1722989"/>
            <a:ext cx="496354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Arial" panose="020B0604020202020204"/>
                <a:ea typeface="+mn-ea"/>
                <a:cs typeface="+mn-cs"/>
              </a:rPr>
              <a:t>Everest ranks Kofax </a:t>
            </a:r>
            <a:r>
              <a:rPr lang="en-US" b="1">
                <a:solidFill>
                  <a:schemeClr val="bg1"/>
                </a:solidFill>
                <a:latin typeface="Arial" panose="020B0604020202020204"/>
              </a:rPr>
              <a:t>a Leader in Intelligent Document Processing</a:t>
            </a:r>
            <a:endParaRPr kumimoji="0" lang="en-US" sz="1800" b="1" i="0" u="none" strike="noStrike" kern="1200" cap="none" spc="0" normalizeH="0" baseline="0" noProof="0">
              <a:ln>
                <a:noFill/>
              </a:ln>
              <a:solidFill>
                <a:schemeClr val="bg1"/>
              </a:solidFill>
              <a:effectLst/>
              <a:uLnTx/>
              <a:uFillTx/>
              <a:latin typeface="Arial" panose="020B0604020202020204"/>
            </a:endParaRPr>
          </a:p>
        </p:txBody>
      </p:sp>
      <p:sp>
        <p:nvSpPr>
          <p:cNvPr id="10" name="Oval 9">
            <a:extLst>
              <a:ext uri="{FF2B5EF4-FFF2-40B4-BE49-F238E27FC236}">
                <a16:creationId xmlns:a16="http://schemas.microsoft.com/office/drawing/2014/main" id="{DFD0150A-7B69-6546-80E0-E54CCECA2813}"/>
              </a:ext>
            </a:extLst>
          </p:cNvPr>
          <p:cNvSpPr/>
          <p:nvPr/>
        </p:nvSpPr>
        <p:spPr>
          <a:xfrm>
            <a:off x="4650407" y="2794421"/>
            <a:ext cx="645370" cy="23746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DAB54E5-CE45-9F4B-A56D-1F8B0CD84D42}"/>
              </a:ext>
            </a:extLst>
          </p:cNvPr>
          <p:cNvSpPr/>
          <p:nvPr/>
        </p:nvSpPr>
        <p:spPr>
          <a:xfrm>
            <a:off x="699846" y="6151842"/>
            <a:ext cx="5414251"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75000"/>
                  </a:schemeClr>
                </a:solidFill>
                <a:effectLst/>
                <a:uLnTx/>
                <a:uFillTx/>
                <a:latin typeface="Arial" panose="020B0604020202020204"/>
                <a:ea typeface="+mn-ea"/>
                <a:cs typeface="+mn-cs"/>
              </a:rPr>
              <a:t>Source: Everest 2020 Intelligent Document Processing Peak Matrix</a:t>
            </a:r>
          </a:p>
        </p:txBody>
      </p:sp>
      <p:pic>
        <p:nvPicPr>
          <p:cNvPr id="13" name="Picture 12">
            <a:extLst>
              <a:ext uri="{FF2B5EF4-FFF2-40B4-BE49-F238E27FC236}">
                <a16:creationId xmlns:a16="http://schemas.microsoft.com/office/drawing/2014/main" id="{E68F0DA2-94A6-9E48-8FC3-9BCEE05F07D5}"/>
              </a:ext>
            </a:extLst>
          </p:cNvPr>
          <p:cNvPicPr>
            <a:picLocks noChangeAspect="1"/>
          </p:cNvPicPr>
          <p:nvPr/>
        </p:nvPicPr>
        <p:blipFill>
          <a:blip r:embed="rId3"/>
          <a:stretch>
            <a:fillRect/>
          </a:stretch>
        </p:blipFill>
        <p:spPr>
          <a:xfrm>
            <a:off x="6135731" y="2480964"/>
            <a:ext cx="5684873" cy="2817345"/>
          </a:xfrm>
          <a:prstGeom prst="rect">
            <a:avLst/>
          </a:prstGeom>
          <a:ln>
            <a:solidFill>
              <a:schemeClr val="bg1">
                <a:lumMod val="75000"/>
              </a:schemeClr>
            </a:solidFill>
          </a:ln>
        </p:spPr>
      </p:pic>
      <p:sp>
        <p:nvSpPr>
          <p:cNvPr id="14" name="TextBox 13">
            <a:extLst>
              <a:ext uri="{FF2B5EF4-FFF2-40B4-BE49-F238E27FC236}">
                <a16:creationId xmlns:a16="http://schemas.microsoft.com/office/drawing/2014/main" id="{242B6D61-2449-E045-B902-C228ECBF225D}"/>
              </a:ext>
            </a:extLst>
          </p:cNvPr>
          <p:cNvSpPr txBox="1"/>
          <p:nvPr/>
        </p:nvSpPr>
        <p:spPr>
          <a:xfrm>
            <a:off x="6545865" y="1722989"/>
            <a:ext cx="496354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Arial" panose="020B0604020202020204"/>
                <a:ea typeface="+mn-ea"/>
                <a:cs typeface="+mn-cs"/>
              </a:rPr>
              <a:t>Zinnov ranks Kofax </a:t>
            </a:r>
            <a:r>
              <a:rPr lang="en-US" b="1">
                <a:solidFill>
                  <a:schemeClr val="bg1"/>
                </a:solidFill>
                <a:latin typeface="Arial" panose="020B0604020202020204"/>
              </a:rPr>
              <a:t>a Leader</a:t>
            </a:r>
            <a:r>
              <a:rPr kumimoji="0" lang="en-US" sz="1800" b="1" i="0" u="none" strike="noStrike" kern="1200" cap="none" spc="0" normalizeH="0" baseline="0" noProof="0">
                <a:ln>
                  <a:noFill/>
                </a:ln>
                <a:solidFill>
                  <a:schemeClr val="bg1"/>
                </a:solidFill>
                <a:effectLst/>
                <a:uLnTx/>
                <a:uFillTx/>
                <a:latin typeface="Arial" panose="020B0604020202020204"/>
                <a:ea typeface="+mn-ea"/>
                <a:cs typeface="+mn-cs"/>
              </a:rPr>
              <a:t> in                        Hyper Intelligent Automation </a:t>
            </a:r>
          </a:p>
        </p:txBody>
      </p:sp>
      <p:sp>
        <p:nvSpPr>
          <p:cNvPr id="15" name="Rectangle 14">
            <a:extLst>
              <a:ext uri="{FF2B5EF4-FFF2-40B4-BE49-F238E27FC236}">
                <a16:creationId xmlns:a16="http://schemas.microsoft.com/office/drawing/2014/main" id="{2197F9DF-6FA1-EE46-8108-7D7F0B40F183}"/>
              </a:ext>
            </a:extLst>
          </p:cNvPr>
          <p:cNvSpPr/>
          <p:nvPr/>
        </p:nvSpPr>
        <p:spPr>
          <a:xfrm>
            <a:off x="6406353" y="6151842"/>
            <a:ext cx="5414251" cy="215444"/>
          </a:xfrm>
          <a:prstGeom prst="rect">
            <a:avLst/>
          </a:prstGeom>
        </p:spPr>
        <p:txBody>
          <a:bodyPr wrap="square">
            <a:spAutoFit/>
          </a:bodyPr>
          <a:lstStyle/>
          <a:p>
            <a:pPr algn="ctr"/>
            <a:r>
              <a:rPr kumimoji="0" lang="en-US" sz="800" b="0" i="0" u="none" strike="noStrike" kern="1200" cap="none" spc="0" normalizeH="0" baseline="0" noProof="0">
                <a:ln>
                  <a:noFill/>
                </a:ln>
                <a:solidFill>
                  <a:schemeClr val="bg1">
                    <a:lumMod val="75000"/>
                  </a:schemeClr>
                </a:solidFill>
                <a:effectLst/>
                <a:uLnTx/>
                <a:uFillTx/>
                <a:latin typeface="Arial" panose="020B0604020202020204"/>
                <a:ea typeface="+mn-ea"/>
                <a:cs typeface="+mn-cs"/>
              </a:rPr>
              <a:t>Source: </a:t>
            </a:r>
            <a:r>
              <a:rPr lang="en-US" sz="800">
                <a:solidFill>
                  <a:schemeClr val="bg1">
                    <a:lumMod val="75000"/>
                  </a:schemeClr>
                </a:solidFill>
                <a:latin typeface="Arial" panose="020B0604020202020204"/>
              </a:rPr>
              <a:t>Zinnov 2021 Hyper-Intelligent Automation Zone</a:t>
            </a:r>
          </a:p>
        </p:txBody>
      </p:sp>
    </p:spTree>
    <p:extLst>
      <p:ext uri="{BB962C8B-B14F-4D97-AF65-F5344CB8AC3E}">
        <p14:creationId xmlns:p14="http://schemas.microsoft.com/office/powerpoint/2010/main" val="2748069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214402-78CC-4FCB-B1B0-2BB59EFFAEA4}"/>
              </a:ext>
            </a:extLst>
          </p:cNvPr>
          <p:cNvSpPr>
            <a:spLocks noGrp="1"/>
          </p:cNvSpPr>
          <p:nvPr>
            <p:ph type="body" sz="quarter" idx="44"/>
          </p:nvPr>
        </p:nvSpPr>
        <p:spPr>
          <a:xfrm>
            <a:off x="3182586" y="1700651"/>
            <a:ext cx="1322387" cy="1323975"/>
          </a:xfrm>
        </p:spPr>
        <p:txBody>
          <a:bodyPr/>
          <a:lstStyle/>
          <a:p>
            <a:endParaRPr lang="en-US"/>
          </a:p>
        </p:txBody>
      </p:sp>
      <p:sp>
        <p:nvSpPr>
          <p:cNvPr id="3" name="Text Placeholder 2">
            <a:extLst>
              <a:ext uri="{FF2B5EF4-FFF2-40B4-BE49-F238E27FC236}">
                <a16:creationId xmlns:a16="http://schemas.microsoft.com/office/drawing/2014/main" id="{24506FF5-31F4-4CEE-81D5-B2859E533889}"/>
              </a:ext>
            </a:extLst>
          </p:cNvPr>
          <p:cNvSpPr>
            <a:spLocks noGrp="1"/>
          </p:cNvSpPr>
          <p:nvPr>
            <p:ph type="body" sz="quarter" idx="45"/>
          </p:nvPr>
        </p:nvSpPr>
        <p:spPr>
          <a:xfrm>
            <a:off x="5434806" y="1700651"/>
            <a:ext cx="1322387" cy="1323975"/>
          </a:xfrm>
        </p:spPr>
        <p:txBody>
          <a:bodyPr/>
          <a:lstStyle/>
          <a:p>
            <a:endParaRPr lang="en-US"/>
          </a:p>
        </p:txBody>
      </p:sp>
      <p:sp>
        <p:nvSpPr>
          <p:cNvPr id="4" name="Text Placeholder 3">
            <a:extLst>
              <a:ext uri="{FF2B5EF4-FFF2-40B4-BE49-F238E27FC236}">
                <a16:creationId xmlns:a16="http://schemas.microsoft.com/office/drawing/2014/main" id="{C7BC56FD-BDC2-400E-8250-C32CBAC7388F}"/>
              </a:ext>
            </a:extLst>
          </p:cNvPr>
          <p:cNvSpPr>
            <a:spLocks noGrp="1"/>
          </p:cNvSpPr>
          <p:nvPr>
            <p:ph type="body" sz="quarter" idx="46"/>
          </p:nvPr>
        </p:nvSpPr>
        <p:spPr>
          <a:xfrm>
            <a:off x="7683468" y="1700651"/>
            <a:ext cx="1322387" cy="1323975"/>
          </a:xfrm>
        </p:spPr>
        <p:txBody>
          <a:bodyPr/>
          <a:lstStyle/>
          <a:p>
            <a:endParaRPr lang="en-US"/>
          </a:p>
        </p:txBody>
      </p:sp>
      <p:sp>
        <p:nvSpPr>
          <p:cNvPr id="5" name="Text Placeholder 4">
            <a:extLst>
              <a:ext uri="{FF2B5EF4-FFF2-40B4-BE49-F238E27FC236}">
                <a16:creationId xmlns:a16="http://schemas.microsoft.com/office/drawing/2014/main" id="{9CEEDE5D-AF7F-439D-9A6B-4FB6CE684335}"/>
              </a:ext>
            </a:extLst>
          </p:cNvPr>
          <p:cNvSpPr>
            <a:spLocks noGrp="1"/>
          </p:cNvSpPr>
          <p:nvPr>
            <p:ph type="body" sz="quarter" idx="47"/>
          </p:nvPr>
        </p:nvSpPr>
        <p:spPr>
          <a:xfrm>
            <a:off x="9929899" y="1700651"/>
            <a:ext cx="1322387" cy="1323975"/>
          </a:xfrm>
        </p:spPr>
        <p:txBody>
          <a:bodyPr/>
          <a:lstStyle/>
          <a:p>
            <a:endParaRPr lang="en-US"/>
          </a:p>
        </p:txBody>
      </p:sp>
      <p:sp>
        <p:nvSpPr>
          <p:cNvPr id="6" name="Text Placeholder 5">
            <a:extLst>
              <a:ext uri="{FF2B5EF4-FFF2-40B4-BE49-F238E27FC236}">
                <a16:creationId xmlns:a16="http://schemas.microsoft.com/office/drawing/2014/main" id="{1648A671-299F-4263-9EC1-8CABE51E1F11}"/>
              </a:ext>
            </a:extLst>
          </p:cNvPr>
          <p:cNvSpPr>
            <a:spLocks noGrp="1"/>
          </p:cNvSpPr>
          <p:nvPr>
            <p:ph type="body" sz="quarter" idx="43"/>
          </p:nvPr>
        </p:nvSpPr>
        <p:spPr>
          <a:xfrm>
            <a:off x="933924" y="1700651"/>
            <a:ext cx="1322387" cy="1323975"/>
          </a:xfrm>
        </p:spPr>
        <p:txBody>
          <a:bodyPr/>
          <a:lstStyle/>
          <a:p>
            <a:endParaRPr lang="en-US"/>
          </a:p>
        </p:txBody>
      </p:sp>
      <p:sp>
        <p:nvSpPr>
          <p:cNvPr id="7" name="Title 6">
            <a:extLst>
              <a:ext uri="{FF2B5EF4-FFF2-40B4-BE49-F238E27FC236}">
                <a16:creationId xmlns:a16="http://schemas.microsoft.com/office/drawing/2014/main" id="{E82ABA97-BC5C-477F-9FEA-3F0C108201BE}"/>
              </a:ext>
            </a:extLst>
          </p:cNvPr>
          <p:cNvSpPr>
            <a:spLocks noGrp="1"/>
          </p:cNvSpPr>
          <p:nvPr>
            <p:ph type="title"/>
          </p:nvPr>
        </p:nvSpPr>
        <p:spPr/>
        <p:txBody>
          <a:bodyPr/>
          <a:lstStyle/>
          <a:p>
            <a:r>
              <a:rPr lang="en-US"/>
              <a:t>Release Resources</a:t>
            </a:r>
          </a:p>
        </p:txBody>
      </p:sp>
      <p:sp>
        <p:nvSpPr>
          <p:cNvPr id="8" name="Text Placeholder 7">
            <a:extLst>
              <a:ext uri="{FF2B5EF4-FFF2-40B4-BE49-F238E27FC236}">
                <a16:creationId xmlns:a16="http://schemas.microsoft.com/office/drawing/2014/main" id="{EEAE76B4-AFDC-4591-86DF-5227C98271BA}"/>
              </a:ext>
            </a:extLst>
          </p:cNvPr>
          <p:cNvSpPr>
            <a:spLocks noGrp="1"/>
          </p:cNvSpPr>
          <p:nvPr>
            <p:ph type="body" sz="quarter" idx="12"/>
          </p:nvPr>
        </p:nvSpPr>
        <p:spPr>
          <a:xfrm>
            <a:off x="529814" y="3086701"/>
            <a:ext cx="2131914" cy="626692"/>
          </a:xfrm>
        </p:spPr>
        <p:txBody>
          <a:bodyPr/>
          <a:lstStyle/>
          <a:p>
            <a:r>
              <a:rPr lang="en-US"/>
              <a:t>Release </a:t>
            </a:r>
            <a:br>
              <a:rPr lang="en-US"/>
            </a:br>
            <a:r>
              <a:rPr lang="en-US"/>
              <a:t>Highlights</a:t>
            </a:r>
          </a:p>
        </p:txBody>
      </p:sp>
      <p:sp>
        <p:nvSpPr>
          <p:cNvPr id="9" name="Text Placeholder 8">
            <a:extLst>
              <a:ext uri="{FF2B5EF4-FFF2-40B4-BE49-F238E27FC236}">
                <a16:creationId xmlns:a16="http://schemas.microsoft.com/office/drawing/2014/main" id="{59209030-3467-46BC-9C78-2DD48BA2C7E3}"/>
              </a:ext>
            </a:extLst>
          </p:cNvPr>
          <p:cNvSpPr>
            <a:spLocks noGrp="1"/>
          </p:cNvSpPr>
          <p:nvPr>
            <p:ph type="body" sz="quarter" idx="14"/>
          </p:nvPr>
        </p:nvSpPr>
        <p:spPr>
          <a:xfrm>
            <a:off x="2780470" y="3086701"/>
            <a:ext cx="2131914" cy="626692"/>
          </a:xfrm>
        </p:spPr>
        <p:txBody>
          <a:bodyPr/>
          <a:lstStyle/>
          <a:p>
            <a:r>
              <a:rPr lang="en-US"/>
              <a:t>Release Documentation</a:t>
            </a:r>
          </a:p>
        </p:txBody>
      </p:sp>
      <p:sp>
        <p:nvSpPr>
          <p:cNvPr id="10" name="Text Placeholder 9">
            <a:extLst>
              <a:ext uri="{FF2B5EF4-FFF2-40B4-BE49-F238E27FC236}">
                <a16:creationId xmlns:a16="http://schemas.microsoft.com/office/drawing/2014/main" id="{36A80DED-C6AF-4DFD-BF4D-E55BF0367FE1}"/>
              </a:ext>
            </a:extLst>
          </p:cNvPr>
          <p:cNvSpPr>
            <a:spLocks noGrp="1"/>
          </p:cNvSpPr>
          <p:nvPr>
            <p:ph type="body" sz="quarter" idx="16"/>
          </p:nvPr>
        </p:nvSpPr>
        <p:spPr>
          <a:xfrm>
            <a:off x="5031126" y="3086701"/>
            <a:ext cx="2131914" cy="626692"/>
          </a:xfrm>
        </p:spPr>
        <p:txBody>
          <a:bodyPr/>
          <a:lstStyle/>
          <a:p>
            <a:r>
              <a:rPr lang="en-US"/>
              <a:t>Release </a:t>
            </a:r>
            <a:br>
              <a:rPr lang="en-US"/>
            </a:br>
            <a:r>
              <a:rPr lang="en-US"/>
              <a:t>Notes</a:t>
            </a:r>
          </a:p>
        </p:txBody>
      </p:sp>
      <p:sp>
        <p:nvSpPr>
          <p:cNvPr id="11" name="Text Placeholder 10">
            <a:extLst>
              <a:ext uri="{FF2B5EF4-FFF2-40B4-BE49-F238E27FC236}">
                <a16:creationId xmlns:a16="http://schemas.microsoft.com/office/drawing/2014/main" id="{2ECDFCC4-408C-4E79-BA22-D681564E5F29}"/>
              </a:ext>
            </a:extLst>
          </p:cNvPr>
          <p:cNvSpPr>
            <a:spLocks noGrp="1"/>
          </p:cNvSpPr>
          <p:nvPr>
            <p:ph type="body" sz="quarter" idx="18"/>
          </p:nvPr>
        </p:nvSpPr>
        <p:spPr>
          <a:xfrm>
            <a:off x="7281782" y="3086701"/>
            <a:ext cx="2131914" cy="626692"/>
          </a:xfrm>
        </p:spPr>
        <p:txBody>
          <a:bodyPr/>
          <a:lstStyle/>
          <a:p>
            <a:r>
              <a:rPr lang="en-US"/>
              <a:t>GitHub</a:t>
            </a:r>
            <a:br>
              <a:rPr lang="en-US"/>
            </a:br>
            <a:r>
              <a:rPr lang="en-US"/>
              <a:t>Get Started</a:t>
            </a:r>
          </a:p>
        </p:txBody>
      </p:sp>
      <p:sp>
        <p:nvSpPr>
          <p:cNvPr id="12" name="Text Placeholder 11">
            <a:extLst>
              <a:ext uri="{FF2B5EF4-FFF2-40B4-BE49-F238E27FC236}">
                <a16:creationId xmlns:a16="http://schemas.microsoft.com/office/drawing/2014/main" id="{8BE876D4-962C-4CD9-9660-0C5745923E3F}"/>
              </a:ext>
            </a:extLst>
          </p:cNvPr>
          <p:cNvSpPr>
            <a:spLocks noGrp="1"/>
          </p:cNvSpPr>
          <p:nvPr>
            <p:ph type="body" sz="quarter" idx="20"/>
          </p:nvPr>
        </p:nvSpPr>
        <p:spPr>
          <a:xfrm>
            <a:off x="9532438" y="3086701"/>
            <a:ext cx="2131914" cy="626692"/>
          </a:xfrm>
        </p:spPr>
        <p:txBody>
          <a:bodyPr/>
          <a:lstStyle/>
          <a:p>
            <a:r>
              <a:rPr lang="en-US"/>
              <a:t>Free Trial</a:t>
            </a:r>
          </a:p>
          <a:p>
            <a:r>
              <a:rPr lang="en-US"/>
              <a:t>RPA 11.2</a:t>
            </a:r>
          </a:p>
        </p:txBody>
      </p:sp>
      <p:sp>
        <p:nvSpPr>
          <p:cNvPr id="13" name="Text Placeholder 12">
            <a:extLst>
              <a:ext uri="{FF2B5EF4-FFF2-40B4-BE49-F238E27FC236}">
                <a16:creationId xmlns:a16="http://schemas.microsoft.com/office/drawing/2014/main" id="{B5BC6117-355E-46AD-BDB4-B19D05F2ADFB}"/>
              </a:ext>
            </a:extLst>
          </p:cNvPr>
          <p:cNvSpPr>
            <a:spLocks noGrp="1"/>
          </p:cNvSpPr>
          <p:nvPr>
            <p:ph type="body" sz="quarter" idx="22"/>
          </p:nvPr>
        </p:nvSpPr>
        <p:spPr/>
        <p:txBody>
          <a:bodyPr/>
          <a:lstStyle/>
          <a:p>
            <a:r>
              <a:rPr lang="en-US"/>
              <a:t>Summary and Q&amp;A</a:t>
            </a:r>
          </a:p>
        </p:txBody>
      </p:sp>
      <p:sp>
        <p:nvSpPr>
          <p:cNvPr id="14" name="Text Placeholder 13">
            <a:extLst>
              <a:ext uri="{FF2B5EF4-FFF2-40B4-BE49-F238E27FC236}">
                <a16:creationId xmlns:a16="http://schemas.microsoft.com/office/drawing/2014/main" id="{C413EE09-2CDB-43DB-B7F6-9307B7C96A12}"/>
              </a:ext>
            </a:extLst>
          </p:cNvPr>
          <p:cNvSpPr>
            <a:spLocks noGrp="1"/>
          </p:cNvSpPr>
          <p:nvPr>
            <p:ph type="body" sz="quarter" idx="23"/>
          </p:nvPr>
        </p:nvSpPr>
        <p:spPr>
          <a:xfrm>
            <a:off x="527648" y="3995796"/>
            <a:ext cx="2131914" cy="1872560"/>
          </a:xfrm>
        </p:spPr>
        <p:txBody>
          <a:bodyPr/>
          <a:lstStyle/>
          <a:p>
            <a:r>
              <a:rPr lang="en-US"/>
              <a:t>Learn key benefits of </a:t>
            </a:r>
            <a:br>
              <a:rPr lang="en-US"/>
            </a:br>
            <a:r>
              <a:rPr lang="en-US"/>
              <a:t>RPA 11.2 release and additional services to help create value for your customers.</a:t>
            </a:r>
          </a:p>
        </p:txBody>
      </p:sp>
      <p:sp>
        <p:nvSpPr>
          <p:cNvPr id="15" name="Text Placeholder 14">
            <a:extLst>
              <a:ext uri="{FF2B5EF4-FFF2-40B4-BE49-F238E27FC236}">
                <a16:creationId xmlns:a16="http://schemas.microsoft.com/office/drawing/2014/main" id="{2002F038-9753-45E5-93F0-55CEA13124FA}"/>
              </a:ext>
            </a:extLst>
          </p:cNvPr>
          <p:cNvSpPr>
            <a:spLocks noGrp="1"/>
          </p:cNvSpPr>
          <p:nvPr>
            <p:ph type="body" sz="quarter" idx="24"/>
          </p:nvPr>
        </p:nvSpPr>
        <p:spPr>
          <a:xfrm>
            <a:off x="2780470" y="3995796"/>
            <a:ext cx="2131914" cy="1872560"/>
          </a:xfrm>
        </p:spPr>
        <p:txBody>
          <a:bodyPr/>
          <a:lstStyle/>
          <a:p>
            <a:r>
              <a:rPr lang="en-US"/>
              <a:t>Learn about the new features and enhancements in Kofax RPA 11.2 and review current system requirements.</a:t>
            </a:r>
          </a:p>
        </p:txBody>
      </p:sp>
      <p:sp>
        <p:nvSpPr>
          <p:cNvPr id="16" name="Text Placeholder 15">
            <a:extLst>
              <a:ext uri="{FF2B5EF4-FFF2-40B4-BE49-F238E27FC236}">
                <a16:creationId xmlns:a16="http://schemas.microsoft.com/office/drawing/2014/main" id="{E5388E08-E0DD-470A-8A32-9A2810B42E32}"/>
              </a:ext>
            </a:extLst>
          </p:cNvPr>
          <p:cNvSpPr>
            <a:spLocks noGrp="1"/>
          </p:cNvSpPr>
          <p:nvPr>
            <p:ph type="body" sz="quarter" idx="25"/>
          </p:nvPr>
        </p:nvSpPr>
        <p:spPr>
          <a:xfrm>
            <a:off x="5031126" y="3995796"/>
            <a:ext cx="2131914" cy="1872560"/>
          </a:xfrm>
        </p:spPr>
        <p:txBody>
          <a:bodyPr/>
          <a:lstStyle/>
          <a:p>
            <a:r>
              <a:rPr lang="en-US"/>
              <a:t>Access technical product documentation of RPA 11.2 release.  Learn system requirements, product documentation and more.</a:t>
            </a:r>
          </a:p>
        </p:txBody>
      </p:sp>
      <p:sp>
        <p:nvSpPr>
          <p:cNvPr id="17" name="Text Placeholder 16">
            <a:extLst>
              <a:ext uri="{FF2B5EF4-FFF2-40B4-BE49-F238E27FC236}">
                <a16:creationId xmlns:a16="http://schemas.microsoft.com/office/drawing/2014/main" id="{BD106F6D-C7B8-4EF4-AECB-5A8DEEC5BA79}"/>
              </a:ext>
            </a:extLst>
          </p:cNvPr>
          <p:cNvSpPr>
            <a:spLocks noGrp="1"/>
          </p:cNvSpPr>
          <p:nvPr>
            <p:ph type="body" sz="quarter" idx="26"/>
          </p:nvPr>
        </p:nvSpPr>
        <p:spPr>
          <a:xfrm>
            <a:off x="7281782" y="3995796"/>
            <a:ext cx="2131914" cy="1872560"/>
          </a:xfrm>
        </p:spPr>
        <p:txBody>
          <a:bodyPr/>
          <a:lstStyle/>
          <a:p>
            <a:r>
              <a:rPr lang="en-US"/>
              <a:t>Access new Kofax RPA 11.2 release and prior releases. Interact with the community. </a:t>
            </a:r>
          </a:p>
        </p:txBody>
      </p:sp>
      <p:sp>
        <p:nvSpPr>
          <p:cNvPr id="18" name="Text Placeholder 17">
            <a:extLst>
              <a:ext uri="{FF2B5EF4-FFF2-40B4-BE49-F238E27FC236}">
                <a16:creationId xmlns:a16="http://schemas.microsoft.com/office/drawing/2014/main" id="{3346F6F0-3865-4D94-8F72-AF0A6EA9BF28}"/>
              </a:ext>
            </a:extLst>
          </p:cNvPr>
          <p:cNvSpPr>
            <a:spLocks noGrp="1"/>
          </p:cNvSpPr>
          <p:nvPr>
            <p:ph type="body" sz="quarter" idx="27"/>
          </p:nvPr>
        </p:nvSpPr>
        <p:spPr>
          <a:xfrm>
            <a:off x="9529627" y="3995796"/>
            <a:ext cx="2131914" cy="1872560"/>
          </a:xfrm>
        </p:spPr>
        <p:txBody>
          <a:bodyPr/>
          <a:lstStyle/>
          <a:p>
            <a:r>
              <a:rPr lang="en-US"/>
              <a:t>Get started with the most scalable robotic process automation platform in the market.</a:t>
            </a:r>
            <a:br>
              <a:rPr lang="en-US"/>
            </a:br>
            <a:br>
              <a:rPr lang="en-US"/>
            </a:br>
            <a:r>
              <a:rPr lang="en-US"/>
              <a:t>Or, download RPA 11.2 from delivery.Kofax.com</a:t>
            </a:r>
          </a:p>
        </p:txBody>
      </p:sp>
      <p:sp>
        <p:nvSpPr>
          <p:cNvPr id="19" name="Text Placeholder 18">
            <a:extLst>
              <a:ext uri="{FF2B5EF4-FFF2-40B4-BE49-F238E27FC236}">
                <a16:creationId xmlns:a16="http://schemas.microsoft.com/office/drawing/2014/main" id="{9CED350F-86AE-472C-9061-83FE6BD41D1E}"/>
              </a:ext>
            </a:extLst>
          </p:cNvPr>
          <p:cNvSpPr>
            <a:spLocks noGrp="1"/>
          </p:cNvSpPr>
          <p:nvPr>
            <p:ph type="body" sz="quarter" idx="48"/>
          </p:nvPr>
        </p:nvSpPr>
        <p:spPr>
          <a:xfrm>
            <a:off x="933924" y="3721629"/>
            <a:ext cx="1313964" cy="274167"/>
          </a:xfrm>
        </p:spPr>
        <p:txBody>
          <a:bodyPr/>
          <a:lstStyle/>
          <a:p>
            <a:endParaRPr lang="en-US"/>
          </a:p>
        </p:txBody>
      </p:sp>
      <p:sp>
        <p:nvSpPr>
          <p:cNvPr id="20" name="Text Placeholder 19">
            <a:extLst>
              <a:ext uri="{FF2B5EF4-FFF2-40B4-BE49-F238E27FC236}">
                <a16:creationId xmlns:a16="http://schemas.microsoft.com/office/drawing/2014/main" id="{076069E7-443F-4200-BC40-FA67FACD35E1}"/>
              </a:ext>
            </a:extLst>
          </p:cNvPr>
          <p:cNvSpPr>
            <a:spLocks noGrp="1"/>
          </p:cNvSpPr>
          <p:nvPr>
            <p:ph type="body" sz="quarter" idx="49"/>
          </p:nvPr>
        </p:nvSpPr>
        <p:spPr>
          <a:xfrm>
            <a:off x="3223326" y="3721629"/>
            <a:ext cx="1313964" cy="274167"/>
          </a:xfrm>
        </p:spPr>
        <p:txBody>
          <a:bodyPr/>
          <a:lstStyle/>
          <a:p>
            <a:endParaRPr lang="en-US"/>
          </a:p>
        </p:txBody>
      </p:sp>
      <p:sp>
        <p:nvSpPr>
          <p:cNvPr id="21" name="Text Placeholder 20">
            <a:extLst>
              <a:ext uri="{FF2B5EF4-FFF2-40B4-BE49-F238E27FC236}">
                <a16:creationId xmlns:a16="http://schemas.microsoft.com/office/drawing/2014/main" id="{ADF7031C-A1A0-4D4D-B9EA-5C4B43FC48E1}"/>
              </a:ext>
            </a:extLst>
          </p:cNvPr>
          <p:cNvSpPr>
            <a:spLocks noGrp="1"/>
          </p:cNvSpPr>
          <p:nvPr>
            <p:ph type="body" sz="quarter" idx="50"/>
          </p:nvPr>
        </p:nvSpPr>
        <p:spPr>
          <a:xfrm>
            <a:off x="5443229" y="3721629"/>
            <a:ext cx="1313964" cy="274167"/>
          </a:xfrm>
        </p:spPr>
        <p:txBody>
          <a:bodyPr/>
          <a:lstStyle/>
          <a:p>
            <a:endParaRPr lang="en-US"/>
          </a:p>
        </p:txBody>
      </p:sp>
      <p:sp>
        <p:nvSpPr>
          <p:cNvPr id="22" name="Text Placeholder 21">
            <a:extLst>
              <a:ext uri="{FF2B5EF4-FFF2-40B4-BE49-F238E27FC236}">
                <a16:creationId xmlns:a16="http://schemas.microsoft.com/office/drawing/2014/main" id="{40D246A2-C49B-4BD9-B6E9-FBAAC8A75304}"/>
              </a:ext>
            </a:extLst>
          </p:cNvPr>
          <p:cNvSpPr>
            <a:spLocks noGrp="1"/>
          </p:cNvSpPr>
          <p:nvPr>
            <p:ph type="body" sz="quarter" idx="51"/>
          </p:nvPr>
        </p:nvSpPr>
        <p:spPr>
          <a:xfrm>
            <a:off x="9929899" y="3721629"/>
            <a:ext cx="1313964" cy="274167"/>
          </a:xfrm>
        </p:spPr>
        <p:txBody>
          <a:bodyPr/>
          <a:lstStyle/>
          <a:p>
            <a:endParaRPr lang="en-US"/>
          </a:p>
        </p:txBody>
      </p:sp>
      <p:sp>
        <p:nvSpPr>
          <p:cNvPr id="23" name="Text Placeholder 22">
            <a:extLst>
              <a:ext uri="{FF2B5EF4-FFF2-40B4-BE49-F238E27FC236}">
                <a16:creationId xmlns:a16="http://schemas.microsoft.com/office/drawing/2014/main" id="{9CB9FD6A-DEEE-48E4-9A83-51FD4712E1D9}"/>
              </a:ext>
            </a:extLst>
          </p:cNvPr>
          <p:cNvSpPr>
            <a:spLocks noGrp="1"/>
          </p:cNvSpPr>
          <p:nvPr>
            <p:ph type="body" sz="quarter" idx="52"/>
          </p:nvPr>
        </p:nvSpPr>
        <p:spPr>
          <a:xfrm>
            <a:off x="7720093" y="3721629"/>
            <a:ext cx="1313964" cy="274167"/>
          </a:xfrm>
        </p:spPr>
        <p:txBody>
          <a:bodyPr/>
          <a:lstStyle/>
          <a:p>
            <a:endParaRPr lang="en-US"/>
          </a:p>
        </p:txBody>
      </p:sp>
      <p:pic>
        <p:nvPicPr>
          <p:cNvPr id="25" name="Picture 24">
            <a:extLst>
              <a:ext uri="{FF2B5EF4-FFF2-40B4-BE49-F238E27FC236}">
                <a16:creationId xmlns:a16="http://schemas.microsoft.com/office/drawing/2014/main" id="{DED68330-486F-4CA7-A3BD-E670A70F12E9}"/>
              </a:ext>
            </a:extLst>
          </p:cNvPr>
          <p:cNvPicPr>
            <a:picLocks noChangeAspect="1"/>
          </p:cNvPicPr>
          <p:nvPr/>
        </p:nvPicPr>
        <p:blipFill>
          <a:blip r:embed="rId3"/>
          <a:stretch>
            <a:fillRect/>
          </a:stretch>
        </p:blipFill>
        <p:spPr>
          <a:xfrm>
            <a:off x="1223920" y="1974428"/>
            <a:ext cx="733972" cy="738770"/>
          </a:xfrm>
          <a:prstGeom prst="rect">
            <a:avLst/>
          </a:prstGeom>
        </p:spPr>
      </p:pic>
      <p:pic>
        <p:nvPicPr>
          <p:cNvPr id="27" name="Picture 26">
            <a:extLst>
              <a:ext uri="{FF2B5EF4-FFF2-40B4-BE49-F238E27FC236}">
                <a16:creationId xmlns:a16="http://schemas.microsoft.com/office/drawing/2014/main" id="{8A47A869-2283-415C-8912-69E2DE2822F2}"/>
              </a:ext>
            </a:extLst>
          </p:cNvPr>
          <p:cNvPicPr>
            <a:picLocks noChangeAspect="1"/>
          </p:cNvPicPr>
          <p:nvPr/>
        </p:nvPicPr>
        <p:blipFill>
          <a:blip r:embed="rId4"/>
          <a:stretch>
            <a:fillRect/>
          </a:stretch>
        </p:blipFill>
        <p:spPr>
          <a:xfrm>
            <a:off x="3512173" y="1974428"/>
            <a:ext cx="736270" cy="731520"/>
          </a:xfrm>
          <a:prstGeom prst="rect">
            <a:avLst/>
          </a:prstGeom>
        </p:spPr>
      </p:pic>
      <p:pic>
        <p:nvPicPr>
          <p:cNvPr id="29" name="Picture 28">
            <a:extLst>
              <a:ext uri="{FF2B5EF4-FFF2-40B4-BE49-F238E27FC236}">
                <a16:creationId xmlns:a16="http://schemas.microsoft.com/office/drawing/2014/main" id="{4BAB7FCB-4394-4B98-A72D-C400CF1125B1}"/>
              </a:ext>
            </a:extLst>
          </p:cNvPr>
          <p:cNvPicPr>
            <a:picLocks noChangeAspect="1"/>
          </p:cNvPicPr>
          <p:nvPr/>
        </p:nvPicPr>
        <p:blipFill>
          <a:blip r:embed="rId5"/>
          <a:stretch>
            <a:fillRect/>
          </a:stretch>
        </p:blipFill>
        <p:spPr>
          <a:xfrm>
            <a:off x="5727833" y="1981678"/>
            <a:ext cx="736332" cy="731520"/>
          </a:xfrm>
          <a:prstGeom prst="rect">
            <a:avLst/>
          </a:prstGeom>
        </p:spPr>
      </p:pic>
      <p:pic>
        <p:nvPicPr>
          <p:cNvPr id="31" name="Picture 30">
            <a:extLst>
              <a:ext uri="{FF2B5EF4-FFF2-40B4-BE49-F238E27FC236}">
                <a16:creationId xmlns:a16="http://schemas.microsoft.com/office/drawing/2014/main" id="{BACADCA4-3C98-4CF8-8A68-420A78769609}"/>
              </a:ext>
            </a:extLst>
          </p:cNvPr>
          <p:cNvPicPr>
            <a:picLocks noChangeAspect="1"/>
          </p:cNvPicPr>
          <p:nvPr/>
        </p:nvPicPr>
        <p:blipFill>
          <a:blip r:embed="rId6"/>
          <a:stretch>
            <a:fillRect/>
          </a:stretch>
        </p:blipFill>
        <p:spPr>
          <a:xfrm>
            <a:off x="8003850" y="1981678"/>
            <a:ext cx="746449" cy="731520"/>
          </a:xfrm>
          <a:prstGeom prst="rect">
            <a:avLst/>
          </a:prstGeom>
        </p:spPr>
      </p:pic>
      <p:pic>
        <p:nvPicPr>
          <p:cNvPr id="33" name="Picture 32">
            <a:extLst>
              <a:ext uri="{FF2B5EF4-FFF2-40B4-BE49-F238E27FC236}">
                <a16:creationId xmlns:a16="http://schemas.microsoft.com/office/drawing/2014/main" id="{06BA53A9-88B7-4C5C-8E61-F3A54C0A971D}"/>
              </a:ext>
            </a:extLst>
          </p:cNvPr>
          <p:cNvPicPr>
            <a:picLocks noChangeAspect="1"/>
          </p:cNvPicPr>
          <p:nvPr/>
        </p:nvPicPr>
        <p:blipFill>
          <a:blip r:embed="rId7"/>
          <a:stretch>
            <a:fillRect/>
          </a:stretch>
        </p:blipFill>
        <p:spPr>
          <a:xfrm>
            <a:off x="10231617" y="1981678"/>
            <a:ext cx="736463" cy="731520"/>
          </a:xfrm>
          <a:prstGeom prst="rect">
            <a:avLst/>
          </a:prstGeom>
        </p:spPr>
      </p:pic>
      <p:pic>
        <p:nvPicPr>
          <p:cNvPr id="37" name="Picture 36">
            <a:hlinkClick r:id="rId8"/>
            <a:extLst>
              <a:ext uri="{FF2B5EF4-FFF2-40B4-BE49-F238E27FC236}">
                <a16:creationId xmlns:a16="http://schemas.microsoft.com/office/drawing/2014/main" id="{FF528367-0191-464E-AD93-0E25A8726C84}"/>
              </a:ext>
            </a:extLst>
          </p:cNvPr>
          <p:cNvPicPr>
            <a:picLocks noChangeAspect="1"/>
          </p:cNvPicPr>
          <p:nvPr/>
        </p:nvPicPr>
        <p:blipFill>
          <a:blip r:embed="rId9"/>
          <a:stretch>
            <a:fillRect/>
          </a:stretch>
        </p:blipFill>
        <p:spPr>
          <a:xfrm>
            <a:off x="1130618" y="5732563"/>
            <a:ext cx="920576" cy="396274"/>
          </a:xfrm>
          <a:prstGeom prst="rect">
            <a:avLst/>
          </a:prstGeom>
        </p:spPr>
      </p:pic>
      <p:pic>
        <p:nvPicPr>
          <p:cNvPr id="38" name="Picture 37">
            <a:hlinkClick r:id="rId10"/>
            <a:extLst>
              <a:ext uri="{FF2B5EF4-FFF2-40B4-BE49-F238E27FC236}">
                <a16:creationId xmlns:a16="http://schemas.microsoft.com/office/drawing/2014/main" id="{4B5D1729-B825-4AB6-837F-2AD4B54E2F57}"/>
              </a:ext>
            </a:extLst>
          </p:cNvPr>
          <p:cNvPicPr>
            <a:picLocks noChangeAspect="1"/>
          </p:cNvPicPr>
          <p:nvPr/>
        </p:nvPicPr>
        <p:blipFill>
          <a:blip r:embed="rId9"/>
          <a:stretch>
            <a:fillRect/>
          </a:stretch>
        </p:blipFill>
        <p:spPr>
          <a:xfrm>
            <a:off x="3420020" y="5732563"/>
            <a:ext cx="920576" cy="396274"/>
          </a:xfrm>
          <a:prstGeom prst="rect">
            <a:avLst/>
          </a:prstGeom>
        </p:spPr>
      </p:pic>
      <p:pic>
        <p:nvPicPr>
          <p:cNvPr id="39" name="Picture 38">
            <a:hlinkClick r:id="rId11"/>
            <a:extLst>
              <a:ext uri="{FF2B5EF4-FFF2-40B4-BE49-F238E27FC236}">
                <a16:creationId xmlns:a16="http://schemas.microsoft.com/office/drawing/2014/main" id="{BF9C3F73-D6C2-4DA5-BA60-61A2B04A5C6F}"/>
              </a:ext>
            </a:extLst>
          </p:cNvPr>
          <p:cNvPicPr>
            <a:picLocks noChangeAspect="1"/>
          </p:cNvPicPr>
          <p:nvPr/>
        </p:nvPicPr>
        <p:blipFill>
          <a:blip r:embed="rId9"/>
          <a:stretch>
            <a:fillRect/>
          </a:stretch>
        </p:blipFill>
        <p:spPr>
          <a:xfrm>
            <a:off x="5727833" y="5732563"/>
            <a:ext cx="920576" cy="396274"/>
          </a:xfrm>
          <a:prstGeom prst="rect">
            <a:avLst/>
          </a:prstGeom>
        </p:spPr>
      </p:pic>
      <p:pic>
        <p:nvPicPr>
          <p:cNvPr id="40" name="Picture 39">
            <a:hlinkClick r:id="rId12"/>
            <a:extLst>
              <a:ext uri="{FF2B5EF4-FFF2-40B4-BE49-F238E27FC236}">
                <a16:creationId xmlns:a16="http://schemas.microsoft.com/office/drawing/2014/main" id="{7D3E36DD-0831-4EAE-9C41-FCB6CFB25074}"/>
              </a:ext>
            </a:extLst>
          </p:cNvPr>
          <p:cNvPicPr>
            <a:picLocks noChangeAspect="1"/>
          </p:cNvPicPr>
          <p:nvPr/>
        </p:nvPicPr>
        <p:blipFill>
          <a:blip r:embed="rId9"/>
          <a:stretch>
            <a:fillRect/>
          </a:stretch>
        </p:blipFill>
        <p:spPr>
          <a:xfrm>
            <a:off x="7916786" y="5732563"/>
            <a:ext cx="920576" cy="396274"/>
          </a:xfrm>
          <a:prstGeom prst="rect">
            <a:avLst/>
          </a:prstGeom>
        </p:spPr>
      </p:pic>
      <p:pic>
        <p:nvPicPr>
          <p:cNvPr id="41" name="Picture 40">
            <a:hlinkClick r:id="rId13"/>
            <a:extLst>
              <a:ext uri="{FF2B5EF4-FFF2-40B4-BE49-F238E27FC236}">
                <a16:creationId xmlns:a16="http://schemas.microsoft.com/office/drawing/2014/main" id="{960C122A-AEBD-4F82-9E49-73E6BF695DD3}"/>
              </a:ext>
            </a:extLst>
          </p:cNvPr>
          <p:cNvPicPr>
            <a:picLocks noChangeAspect="1"/>
          </p:cNvPicPr>
          <p:nvPr/>
        </p:nvPicPr>
        <p:blipFill>
          <a:blip r:embed="rId9"/>
          <a:stretch>
            <a:fillRect/>
          </a:stretch>
        </p:blipFill>
        <p:spPr>
          <a:xfrm>
            <a:off x="10126593" y="5732563"/>
            <a:ext cx="920576" cy="396274"/>
          </a:xfrm>
          <a:prstGeom prst="rect">
            <a:avLst/>
          </a:prstGeom>
        </p:spPr>
      </p:pic>
      <p:pic>
        <p:nvPicPr>
          <p:cNvPr id="42" name="Picture 41">
            <a:extLst>
              <a:ext uri="{FF2B5EF4-FFF2-40B4-BE49-F238E27FC236}">
                <a16:creationId xmlns:a16="http://schemas.microsoft.com/office/drawing/2014/main" id="{77555ED7-0640-48E0-BEDF-9D4BC9ADA3EF}"/>
              </a:ext>
            </a:extLst>
          </p:cNvPr>
          <p:cNvPicPr>
            <a:picLocks noChangeAspect="1"/>
          </p:cNvPicPr>
          <p:nvPr/>
        </p:nvPicPr>
        <p:blipFill>
          <a:blip r:embed="rId14"/>
          <a:stretch>
            <a:fillRect/>
          </a:stretch>
        </p:blipFill>
        <p:spPr>
          <a:xfrm>
            <a:off x="10314269" y="-5059"/>
            <a:ext cx="1877731" cy="1353429"/>
          </a:xfrm>
          <a:prstGeom prst="rect">
            <a:avLst/>
          </a:prstGeom>
        </p:spPr>
      </p:pic>
    </p:spTree>
    <p:extLst>
      <p:ext uri="{BB962C8B-B14F-4D97-AF65-F5344CB8AC3E}">
        <p14:creationId xmlns:p14="http://schemas.microsoft.com/office/powerpoint/2010/main" val="2231870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people looking at a computer&#10;&#10;Description automatically generated">
            <a:extLst>
              <a:ext uri="{FF2B5EF4-FFF2-40B4-BE49-F238E27FC236}">
                <a16:creationId xmlns:a16="http://schemas.microsoft.com/office/drawing/2014/main" id="{A564EBD4-86E8-441F-9469-F2DD937F6B9D}"/>
              </a:ext>
            </a:extLst>
          </p:cNvPr>
          <p:cNvPicPr>
            <a:picLocks noChangeAspect="1"/>
          </p:cNvPicPr>
          <p:nvPr/>
        </p:nvPicPr>
        <p:blipFill rotWithShape="1">
          <a:blip r:embed="rId4">
            <a:extLst>
              <a:ext uri="{28A0092B-C50C-407E-A947-70E740481C1C}">
                <a14:useLocalDpi xmlns:a14="http://schemas.microsoft.com/office/drawing/2010/main" val="0"/>
              </a:ext>
            </a:extLst>
          </a:blip>
          <a:srcRect l="20452" r="-12202" b="15625"/>
          <a:stretch/>
        </p:blipFill>
        <p:spPr>
          <a:xfrm>
            <a:off x="0" y="0"/>
            <a:ext cx="11186034" cy="6858000"/>
          </a:xfrm>
          <a:prstGeom prst="rect">
            <a:avLst/>
          </a:prstGeom>
        </p:spPr>
      </p:pic>
      <p:sp>
        <p:nvSpPr>
          <p:cNvPr id="13" name="Rectangle 12">
            <a:extLst>
              <a:ext uri="{FF2B5EF4-FFF2-40B4-BE49-F238E27FC236}">
                <a16:creationId xmlns:a16="http://schemas.microsoft.com/office/drawing/2014/main" id="{6B8C70FC-289C-4FE0-9DFC-1FA9F36BACB3}"/>
              </a:ext>
            </a:extLst>
          </p:cNvPr>
          <p:cNvSpPr/>
          <p:nvPr/>
        </p:nvSpPr>
        <p:spPr>
          <a:xfrm>
            <a:off x="0" y="0"/>
            <a:ext cx="12187520" cy="6858000"/>
          </a:xfrm>
          <a:prstGeom prst="rect">
            <a:avLst/>
          </a:prstGeom>
          <a:gradFill flip="none" rotWithShape="1">
            <a:gsLst>
              <a:gs pos="0">
                <a:schemeClr val="accent6"/>
              </a:gs>
              <a:gs pos="42000">
                <a:schemeClr val="accent1"/>
              </a:gs>
              <a:gs pos="100000">
                <a:schemeClr val="accent1">
                  <a:alpha val="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681589BC-2AC5-4BD7-8F05-D651A2092F49}"/>
              </a:ext>
            </a:extLst>
          </p:cNvPr>
          <p:cNvSpPr>
            <a:spLocks noGrp="1"/>
          </p:cNvSpPr>
          <p:nvPr>
            <p:ph type="title"/>
          </p:nvPr>
        </p:nvSpPr>
        <p:spPr>
          <a:xfrm>
            <a:off x="7654565" y="1603619"/>
            <a:ext cx="4226602" cy="866253"/>
          </a:xfrm>
        </p:spPr>
        <p:txBody>
          <a:bodyPr/>
          <a:lstStyle/>
          <a:p>
            <a:r>
              <a:rPr lang="en-GB" sz="3600" b="0"/>
              <a:t>Q&amp;A - Call to action</a:t>
            </a:r>
          </a:p>
        </p:txBody>
      </p:sp>
      <p:sp>
        <p:nvSpPr>
          <p:cNvPr id="7" name="Text Placeholder 6">
            <a:extLst>
              <a:ext uri="{FF2B5EF4-FFF2-40B4-BE49-F238E27FC236}">
                <a16:creationId xmlns:a16="http://schemas.microsoft.com/office/drawing/2014/main" id="{B53D5C8C-2F06-45C8-8651-75FAAF73A0F0}"/>
              </a:ext>
            </a:extLst>
          </p:cNvPr>
          <p:cNvSpPr>
            <a:spLocks noGrp="1"/>
          </p:cNvSpPr>
          <p:nvPr>
            <p:ph type="body" sz="quarter" idx="4294967295"/>
          </p:nvPr>
        </p:nvSpPr>
        <p:spPr>
          <a:xfrm>
            <a:off x="7590972" y="2554714"/>
            <a:ext cx="4098266" cy="3421880"/>
          </a:xfrm>
        </p:spPr>
        <p:txBody>
          <a:bodyPr vert="horz" lIns="91440" tIns="45720" rIns="91440" bIns="45720" rtlCol="0" anchor="t">
            <a:normAutofit/>
          </a:bodyPr>
          <a:lstStyle/>
          <a:p>
            <a:r>
              <a:rPr lang="en-GB" sz="2800" dirty="0">
                <a:solidFill>
                  <a:schemeClr val="bg2"/>
                </a:solidFill>
                <a:latin typeface="Arial"/>
                <a:cs typeface="Arial"/>
              </a:rPr>
              <a:t>Engage with us</a:t>
            </a:r>
          </a:p>
          <a:p>
            <a:r>
              <a:rPr lang="en-GB" sz="2800" dirty="0">
                <a:solidFill>
                  <a:schemeClr val="bg2"/>
                </a:solidFill>
                <a:latin typeface="Arial"/>
                <a:cs typeface="Arial"/>
              </a:rPr>
              <a:t>Go sell</a:t>
            </a:r>
          </a:p>
          <a:p>
            <a:r>
              <a:rPr lang="en-GB" sz="2800" dirty="0">
                <a:solidFill>
                  <a:schemeClr val="bg2"/>
                </a:solidFill>
                <a:latin typeface="Arial"/>
                <a:cs typeface="Arial"/>
              </a:rPr>
              <a:t>Share your stories</a:t>
            </a:r>
          </a:p>
        </p:txBody>
      </p:sp>
      <p:pic>
        <p:nvPicPr>
          <p:cNvPr id="5" name="Graphic 4">
            <a:extLst>
              <a:ext uri="{FF2B5EF4-FFF2-40B4-BE49-F238E27FC236}">
                <a16:creationId xmlns:a16="http://schemas.microsoft.com/office/drawing/2014/main" id="{53554E92-94B4-4A1C-8A01-D9E94A24F7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4565" y="2203121"/>
            <a:ext cx="2988297" cy="194361"/>
          </a:xfrm>
          <a:prstGeom prst="rect">
            <a:avLst/>
          </a:prstGeom>
        </p:spPr>
      </p:pic>
    </p:spTree>
    <p:custDataLst>
      <p:tags r:id="rId1"/>
    </p:custDataLst>
    <p:extLst>
      <p:ext uri="{BB962C8B-B14F-4D97-AF65-F5344CB8AC3E}">
        <p14:creationId xmlns:p14="http://schemas.microsoft.com/office/powerpoint/2010/main" val="92807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372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A49C-9B22-4F7A-920C-4ACD0E585651}"/>
              </a:ext>
            </a:extLst>
          </p:cNvPr>
          <p:cNvSpPr>
            <a:spLocks noGrp="1"/>
          </p:cNvSpPr>
          <p:nvPr>
            <p:ph type="title"/>
          </p:nvPr>
        </p:nvSpPr>
        <p:spPr/>
        <p:txBody>
          <a:bodyPr/>
          <a:lstStyle/>
          <a:p>
            <a:r>
              <a:rPr lang="en-GB">
                <a:latin typeface="Arial"/>
                <a:cs typeface="Arial"/>
              </a:rPr>
              <a:t>Reference Session Recording</a:t>
            </a:r>
            <a:endParaRPr lang="en-GB"/>
          </a:p>
        </p:txBody>
      </p:sp>
      <p:sp>
        <p:nvSpPr>
          <p:cNvPr id="3" name="Text Placeholder 2">
            <a:extLst>
              <a:ext uri="{FF2B5EF4-FFF2-40B4-BE49-F238E27FC236}">
                <a16:creationId xmlns:a16="http://schemas.microsoft.com/office/drawing/2014/main" id="{F9B49EC9-4E27-4607-8BBD-1BA8329F3EF8}"/>
              </a:ext>
            </a:extLst>
          </p:cNvPr>
          <p:cNvSpPr>
            <a:spLocks noGrp="1"/>
          </p:cNvSpPr>
          <p:nvPr>
            <p:ph type="body" sz="quarter" idx="14"/>
          </p:nvPr>
        </p:nvSpPr>
        <p:spPr/>
        <p:txBody>
          <a:bodyPr vert="horz" lIns="91440" tIns="45720" rIns="91440" bIns="45720" rtlCol="0" anchor="t">
            <a:normAutofit/>
          </a:bodyPr>
          <a:lstStyle/>
          <a:p>
            <a:r>
              <a:rPr lang="en-GB">
                <a:latin typeface="Arial"/>
                <a:cs typeface="Arial"/>
              </a:rPr>
              <a:t>Sales/Partner Enablement:</a:t>
            </a:r>
          </a:p>
          <a:p>
            <a:pPr lvl="1"/>
            <a:r>
              <a:rPr lang="en-GB">
                <a:latin typeface="Arial"/>
                <a:cs typeface="Arial"/>
              </a:rPr>
              <a:t>How to find</a:t>
            </a:r>
          </a:p>
          <a:p>
            <a:pPr lvl="1"/>
            <a:r>
              <a:rPr lang="en-GB">
                <a:latin typeface="Arial"/>
                <a:cs typeface="Arial"/>
              </a:rPr>
              <a:t>How to Subscribe for notifications</a:t>
            </a:r>
          </a:p>
          <a:p>
            <a:r>
              <a:rPr lang="en-GB">
                <a:latin typeface="Arial"/>
                <a:cs typeface="Arial"/>
              </a:rPr>
              <a:t>Technical Enablement:</a:t>
            </a:r>
            <a:endParaRPr lang="en-GB"/>
          </a:p>
        </p:txBody>
      </p:sp>
      <p:sp>
        <p:nvSpPr>
          <p:cNvPr id="5" name="Rectangle 4">
            <a:extLst>
              <a:ext uri="{FF2B5EF4-FFF2-40B4-BE49-F238E27FC236}">
                <a16:creationId xmlns:a16="http://schemas.microsoft.com/office/drawing/2014/main" id="{3A452414-7809-4C09-B1C5-F7F9656F159B}"/>
              </a:ext>
            </a:extLst>
          </p:cNvPr>
          <p:cNvSpPr/>
          <p:nvPr/>
        </p:nvSpPr>
        <p:spPr>
          <a:xfrm>
            <a:off x="7093527" y="3304309"/>
            <a:ext cx="4263084" cy="1059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Richard to-do</a:t>
            </a:r>
          </a:p>
        </p:txBody>
      </p:sp>
    </p:spTree>
    <p:extLst>
      <p:ext uri="{BB962C8B-B14F-4D97-AF65-F5344CB8AC3E}">
        <p14:creationId xmlns:p14="http://schemas.microsoft.com/office/powerpoint/2010/main" val="1125439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DE8D-3299-45FB-A3F7-7224FB8893EE}"/>
              </a:ext>
            </a:extLst>
          </p:cNvPr>
          <p:cNvSpPr>
            <a:spLocks noGrp="1"/>
          </p:cNvSpPr>
          <p:nvPr>
            <p:ph type="title"/>
          </p:nvPr>
        </p:nvSpPr>
        <p:spPr/>
        <p:txBody>
          <a:bodyPr/>
          <a:lstStyle/>
          <a:p>
            <a:r>
              <a:rPr lang="en-US"/>
              <a:t>Concurrent Execution Mode</a:t>
            </a:r>
          </a:p>
        </p:txBody>
      </p:sp>
      <p:sp>
        <p:nvSpPr>
          <p:cNvPr id="3" name="Text Placeholder 2">
            <a:extLst>
              <a:ext uri="{FF2B5EF4-FFF2-40B4-BE49-F238E27FC236}">
                <a16:creationId xmlns:a16="http://schemas.microsoft.com/office/drawing/2014/main" id="{2B7DE11B-E65D-4FBB-8C3E-870ADBB136F1}"/>
              </a:ext>
            </a:extLst>
          </p:cNvPr>
          <p:cNvSpPr>
            <a:spLocks noGrp="1"/>
          </p:cNvSpPr>
          <p:nvPr>
            <p:ph type="body" sz="quarter" idx="14"/>
          </p:nvPr>
        </p:nvSpPr>
        <p:spPr>
          <a:xfrm>
            <a:off x="835389" y="2324100"/>
            <a:ext cx="5374911" cy="3352800"/>
          </a:xfrm>
        </p:spPr>
        <p:txBody>
          <a:bodyPr>
            <a:noAutofit/>
          </a:bodyPr>
          <a:lstStyle/>
          <a:p>
            <a:r>
              <a:rPr lang="en-US" sz="1800"/>
              <a:t>Users creating robots have the need to run a certain Desktop Automation robot in Debug mode, but also edit at the same time other robots in Design mode.</a:t>
            </a:r>
          </a:p>
          <a:p>
            <a:r>
              <a:rPr lang="en-US" sz="1800"/>
              <a:t>Users can work more efficiently in parallel on robots.</a:t>
            </a:r>
          </a:p>
          <a:p>
            <a:r>
              <a:rPr lang="en-US" sz="1800"/>
              <a:t>Debug mode doesn’t have to be stopped before working on a robot in Design Mode.</a:t>
            </a:r>
          </a:p>
          <a:p>
            <a:endParaRPr lang="en-US" sz="1800"/>
          </a:p>
          <a:p>
            <a:endParaRPr lang="en-US" sz="1800"/>
          </a:p>
        </p:txBody>
      </p:sp>
      <p:sp>
        <p:nvSpPr>
          <p:cNvPr id="4" name="Text Placeholder 3">
            <a:extLst>
              <a:ext uri="{FF2B5EF4-FFF2-40B4-BE49-F238E27FC236}">
                <a16:creationId xmlns:a16="http://schemas.microsoft.com/office/drawing/2014/main" id="{D02CBE70-018B-4CC6-8424-948B0A56E293}"/>
              </a:ext>
            </a:extLst>
          </p:cNvPr>
          <p:cNvSpPr>
            <a:spLocks noGrp="1"/>
          </p:cNvSpPr>
          <p:nvPr>
            <p:ph type="body" sz="quarter" idx="15"/>
          </p:nvPr>
        </p:nvSpPr>
        <p:spPr/>
        <p:txBody>
          <a:bodyPr/>
          <a:lstStyle/>
          <a:p>
            <a:r>
              <a:rPr lang="en-US"/>
              <a:t>What’s New in this Kofax RPA 11.2 Release</a:t>
            </a:r>
          </a:p>
        </p:txBody>
      </p:sp>
      <p:sp>
        <p:nvSpPr>
          <p:cNvPr id="10" name="Rectangle 9">
            <a:extLst>
              <a:ext uri="{FF2B5EF4-FFF2-40B4-BE49-F238E27FC236}">
                <a16:creationId xmlns:a16="http://schemas.microsoft.com/office/drawing/2014/main" id="{BF824A85-5F79-454A-BA17-91494CA3F4E0}"/>
              </a:ext>
            </a:extLst>
          </p:cNvPr>
          <p:cNvSpPr/>
          <p:nvPr/>
        </p:nvSpPr>
        <p:spPr>
          <a:xfrm>
            <a:off x="1739900" y="594360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Efficiency</a:t>
            </a:r>
          </a:p>
        </p:txBody>
      </p:sp>
      <p:sp>
        <p:nvSpPr>
          <p:cNvPr id="11" name="Rectangle 10">
            <a:extLst>
              <a:ext uri="{FF2B5EF4-FFF2-40B4-BE49-F238E27FC236}">
                <a16:creationId xmlns:a16="http://schemas.microsoft.com/office/drawing/2014/main" id="{86A09C8E-4EBF-4CA5-BB60-72FA07DF2758}"/>
              </a:ext>
            </a:extLst>
          </p:cNvPr>
          <p:cNvSpPr/>
          <p:nvPr/>
        </p:nvSpPr>
        <p:spPr>
          <a:xfrm>
            <a:off x="496894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Ease of Use</a:t>
            </a:r>
          </a:p>
        </p:txBody>
      </p:sp>
      <p:sp>
        <p:nvSpPr>
          <p:cNvPr id="12" name="Rectangle 11">
            <a:extLst>
              <a:ext uri="{FF2B5EF4-FFF2-40B4-BE49-F238E27FC236}">
                <a16:creationId xmlns:a16="http://schemas.microsoft.com/office/drawing/2014/main" id="{1B356CBF-FD50-4E55-BB9D-E7FBB9AA0D8F}"/>
              </a:ext>
            </a:extLst>
          </p:cNvPr>
          <p:cNvSpPr/>
          <p:nvPr/>
        </p:nvSpPr>
        <p:spPr>
          <a:xfrm>
            <a:off x="8197980" y="5949950"/>
            <a:ext cx="2622550" cy="412750"/>
          </a:xfrm>
          <a:prstGeom prst="rect">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a:solidFill>
                  <a:schemeClr val="accent4"/>
                </a:solidFill>
              </a:rPr>
              <a:t>Speed</a:t>
            </a:r>
          </a:p>
        </p:txBody>
      </p:sp>
      <p:sp>
        <p:nvSpPr>
          <p:cNvPr id="13" name="Text Placeholder 2">
            <a:extLst>
              <a:ext uri="{FF2B5EF4-FFF2-40B4-BE49-F238E27FC236}">
                <a16:creationId xmlns:a16="http://schemas.microsoft.com/office/drawing/2014/main" id="{94BED7C2-A0DD-498D-9242-02031FD32112}"/>
              </a:ext>
            </a:extLst>
          </p:cNvPr>
          <p:cNvSpPr txBox="1">
            <a:spLocks/>
          </p:cNvSpPr>
          <p:nvPr/>
        </p:nvSpPr>
        <p:spPr>
          <a:xfrm>
            <a:off x="835389" y="1533817"/>
            <a:ext cx="10861311" cy="790283"/>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5720" indent="0">
              <a:buNone/>
            </a:pPr>
            <a:r>
              <a:rPr lang="en-US" sz="2000" b="1"/>
              <a:t>Edit multiple robots concurrently </a:t>
            </a:r>
            <a:r>
              <a:rPr lang="en-US" sz="2000"/>
              <a:t>in the designer. In Desktop Automation run robots in parallel in debug mode while editing other robots in Design Mode. </a:t>
            </a:r>
          </a:p>
        </p:txBody>
      </p:sp>
      <p:sp>
        <p:nvSpPr>
          <p:cNvPr id="5" name="Rectangle 4">
            <a:extLst>
              <a:ext uri="{FF2B5EF4-FFF2-40B4-BE49-F238E27FC236}">
                <a16:creationId xmlns:a16="http://schemas.microsoft.com/office/drawing/2014/main" id="{5D560AA7-2BA9-43EA-9797-AE6426DD4E78}"/>
              </a:ext>
            </a:extLst>
          </p:cNvPr>
          <p:cNvSpPr/>
          <p:nvPr/>
        </p:nvSpPr>
        <p:spPr>
          <a:xfrm>
            <a:off x="6324600" y="2324100"/>
            <a:ext cx="5372100" cy="3352800"/>
          </a:xfrm>
          <a:prstGeom prst="rect">
            <a:avLst/>
          </a:prstGeom>
          <a:solidFill>
            <a:schemeClr val="bg1">
              <a:lumMod val="95000"/>
            </a:schemeClr>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Back By Popular Demand - Back By Popular Demand - Sticker | TeePublic">
            <a:extLst>
              <a:ext uri="{FF2B5EF4-FFF2-40B4-BE49-F238E27FC236}">
                <a16:creationId xmlns:a16="http://schemas.microsoft.com/office/drawing/2014/main" id="{AC46FEA1-BD21-40DF-93AE-3927CA489D7E}"/>
              </a:ext>
            </a:extLst>
          </p:cNvPr>
          <p:cNvPicPr>
            <a:picLocks noChangeAspect="1" noChangeArrowheads="1"/>
          </p:cNvPicPr>
          <p:nvPr/>
        </p:nvPicPr>
        <p:blipFill rotWithShape="1">
          <a:blip r:embed="rId3">
            <a:clrChange>
              <a:clrFrom>
                <a:srgbClr val="EEEEEE"/>
              </a:clrFrom>
              <a:clrTo>
                <a:srgbClr val="EEEEEE">
                  <a:alpha val="0"/>
                </a:srgbClr>
              </a:clrTo>
            </a:clrChange>
            <a:extLst>
              <a:ext uri="{28A0092B-C50C-407E-A947-70E740481C1C}">
                <a14:useLocalDpi xmlns:a14="http://schemas.microsoft.com/office/drawing/2010/main" val="0"/>
              </a:ext>
            </a:extLst>
          </a:blip>
          <a:srcRect t="13682" b="12540"/>
          <a:stretch/>
        </p:blipFill>
        <p:spPr bwMode="auto">
          <a:xfrm>
            <a:off x="10357485" y="233371"/>
            <a:ext cx="1392555" cy="10273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pty Race Track Background by Aaron Foster">
            <a:extLst>
              <a:ext uri="{FF2B5EF4-FFF2-40B4-BE49-F238E27FC236}">
                <a16:creationId xmlns:a16="http://schemas.microsoft.com/office/drawing/2014/main" id="{08E88C0A-1E4F-4956-81CA-3F3A87C6CB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314"/>
          <a:stretch/>
        </p:blipFill>
        <p:spPr bwMode="auto">
          <a:xfrm>
            <a:off x="6324600" y="2333152"/>
            <a:ext cx="5372100" cy="334374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E8E1449-6ADA-4598-921E-73CACBC480A8}"/>
              </a:ext>
            </a:extLst>
          </p:cNvPr>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32000"/>
                    </a14:imgEffect>
                  </a14:imgLayer>
                </a14:imgProps>
              </a:ext>
              <a:ext uri="{28A0092B-C50C-407E-A947-70E740481C1C}">
                <a14:useLocalDpi xmlns:a14="http://schemas.microsoft.com/office/drawing/2010/main" val="0"/>
              </a:ext>
            </a:extLst>
          </a:blip>
          <a:stretch>
            <a:fillRect/>
          </a:stretch>
        </p:blipFill>
        <p:spPr>
          <a:xfrm flipH="1">
            <a:off x="9712209" y="4313159"/>
            <a:ext cx="1178059" cy="1000177"/>
          </a:xfrm>
          <a:prstGeom prst="rect">
            <a:avLst/>
          </a:prstGeom>
          <a:noFill/>
          <a:ln>
            <a:noFill/>
          </a:ln>
        </p:spPr>
      </p:pic>
      <p:pic>
        <p:nvPicPr>
          <p:cNvPr id="15" name="Picture 14">
            <a:extLst>
              <a:ext uri="{FF2B5EF4-FFF2-40B4-BE49-F238E27FC236}">
                <a16:creationId xmlns:a16="http://schemas.microsoft.com/office/drawing/2014/main" id="{47887DD1-4E83-4488-ABAE-B89668A63C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6786" y="3700614"/>
            <a:ext cx="1182388" cy="1003852"/>
          </a:xfrm>
          <a:prstGeom prst="rect">
            <a:avLst/>
          </a:prstGeom>
          <a:noFill/>
          <a:ln>
            <a:noFill/>
          </a:ln>
        </p:spPr>
      </p:pic>
    </p:spTree>
    <p:extLst>
      <p:ext uri="{BB962C8B-B14F-4D97-AF65-F5344CB8AC3E}">
        <p14:creationId xmlns:p14="http://schemas.microsoft.com/office/powerpoint/2010/main" val="410206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32" presetClass="emph" presetSubtype="0" fill="hold" nodeType="afterEffect">
                                  <p:stCondLst>
                                    <p:cond delay="250"/>
                                  </p:stCondLst>
                                  <p:childTnLst>
                                    <p:animRot by="120000">
                                      <p:cBhvr>
                                        <p:cTn id="11" dur="100" fill="hold">
                                          <p:stCondLst>
                                            <p:cond delay="0"/>
                                          </p:stCondLst>
                                        </p:cTn>
                                        <p:tgtEl>
                                          <p:spTgt spid="15"/>
                                        </p:tgtEl>
                                        <p:attrNameLst>
                                          <p:attrName>r</p:attrName>
                                        </p:attrNameLst>
                                      </p:cBhvr>
                                    </p:animRot>
                                    <p:animRot by="-240000">
                                      <p:cBhvr>
                                        <p:cTn id="12" dur="200" fill="hold">
                                          <p:stCondLst>
                                            <p:cond delay="200"/>
                                          </p:stCondLst>
                                        </p:cTn>
                                        <p:tgtEl>
                                          <p:spTgt spid="15"/>
                                        </p:tgtEl>
                                        <p:attrNameLst>
                                          <p:attrName>r</p:attrName>
                                        </p:attrNameLst>
                                      </p:cBhvr>
                                    </p:animRot>
                                    <p:animRot by="240000">
                                      <p:cBhvr>
                                        <p:cTn id="13" dur="200" fill="hold">
                                          <p:stCondLst>
                                            <p:cond delay="400"/>
                                          </p:stCondLst>
                                        </p:cTn>
                                        <p:tgtEl>
                                          <p:spTgt spid="15"/>
                                        </p:tgtEl>
                                        <p:attrNameLst>
                                          <p:attrName>r</p:attrName>
                                        </p:attrNameLst>
                                      </p:cBhvr>
                                    </p:animRot>
                                    <p:animRot by="-240000">
                                      <p:cBhvr>
                                        <p:cTn id="14" dur="200" fill="hold">
                                          <p:stCondLst>
                                            <p:cond delay="600"/>
                                          </p:stCondLst>
                                        </p:cTn>
                                        <p:tgtEl>
                                          <p:spTgt spid="15"/>
                                        </p:tgtEl>
                                        <p:attrNameLst>
                                          <p:attrName>r</p:attrName>
                                        </p:attrNameLst>
                                      </p:cBhvr>
                                    </p:animRot>
                                    <p:animRot by="120000">
                                      <p:cBhvr>
                                        <p:cTn id="15"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FA476E-3945-46E6-A41D-425E665C608C}"/>
              </a:ext>
            </a:extLst>
          </p:cNvPr>
          <p:cNvSpPr>
            <a:spLocks noGrp="1"/>
          </p:cNvSpPr>
          <p:nvPr>
            <p:ph type="title"/>
          </p:nvPr>
        </p:nvSpPr>
        <p:spPr>
          <a:xfrm>
            <a:off x="838199" y="582733"/>
            <a:ext cx="11338559" cy="599591"/>
          </a:xfrm>
        </p:spPr>
        <p:txBody>
          <a:bodyPr/>
          <a:lstStyle/>
          <a:p>
            <a:pPr lvl="0">
              <a:defRPr/>
            </a:pPr>
            <a:r>
              <a:rPr lang="en-US"/>
              <a:t>Beyond RPA’s Task Automation</a:t>
            </a:r>
          </a:p>
        </p:txBody>
      </p:sp>
      <p:sp>
        <p:nvSpPr>
          <p:cNvPr id="77" name="Freeform 2">
            <a:extLst>
              <a:ext uri="{FF2B5EF4-FFF2-40B4-BE49-F238E27FC236}">
                <a16:creationId xmlns:a16="http://schemas.microsoft.com/office/drawing/2014/main" id="{C2BA10E6-AFD6-3347-B541-801790AD82B8}"/>
              </a:ext>
            </a:extLst>
          </p:cNvPr>
          <p:cNvSpPr>
            <a:spLocks/>
          </p:cNvSpPr>
          <p:nvPr/>
        </p:nvSpPr>
        <p:spPr bwMode="blackWhite">
          <a:xfrm>
            <a:off x="8499468" y="1883898"/>
            <a:ext cx="2372857" cy="3757974"/>
          </a:xfrm>
          <a:custGeom>
            <a:avLst/>
            <a:gdLst>
              <a:gd name="T0" fmla="*/ 0 w 633"/>
              <a:gd name="T1" fmla="*/ 1127378 h 1744"/>
              <a:gd name="T2" fmla="*/ 2816 w 633"/>
              <a:gd name="T3" fmla="*/ 3937916 h 1744"/>
              <a:gd name="T4" fmla="*/ 1779947 w 633"/>
              <a:gd name="T5" fmla="*/ 3937916 h 1744"/>
              <a:gd name="T6" fmla="*/ 1779947 w 633"/>
              <a:gd name="T7" fmla="*/ 0 h 1744"/>
              <a:gd name="T8" fmla="*/ 1664475 w 633"/>
              <a:gd name="T9" fmla="*/ 124260 h 1744"/>
              <a:gd name="T10" fmla="*/ 1512391 w 633"/>
              <a:gd name="T11" fmla="*/ 246261 h 1744"/>
              <a:gd name="T12" fmla="*/ 1318062 w 633"/>
              <a:gd name="T13" fmla="*/ 388595 h 1744"/>
              <a:gd name="T14" fmla="*/ 1064588 w 633"/>
              <a:gd name="T15" fmla="*/ 551263 h 1744"/>
              <a:gd name="T16" fmla="*/ 811115 w 633"/>
              <a:gd name="T17" fmla="*/ 707153 h 1744"/>
              <a:gd name="T18" fmla="*/ 582989 w 633"/>
              <a:gd name="T19" fmla="*/ 829154 h 1744"/>
              <a:gd name="T20" fmla="*/ 253473 w 633"/>
              <a:gd name="T21" fmla="*/ 998599 h 1744"/>
              <a:gd name="T22" fmla="*/ 0 w 633"/>
              <a:gd name="T23" fmla="*/ 1127378 h 17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3"/>
              <a:gd name="T37" fmla="*/ 0 h 1744"/>
              <a:gd name="T38" fmla="*/ 633 w 633"/>
              <a:gd name="T39" fmla="*/ 1744 h 17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3" h="1744">
                <a:moveTo>
                  <a:pt x="0" y="499"/>
                </a:moveTo>
                <a:lnTo>
                  <a:pt x="1" y="1743"/>
                </a:lnTo>
                <a:lnTo>
                  <a:pt x="632" y="1743"/>
                </a:lnTo>
                <a:lnTo>
                  <a:pt x="632" y="0"/>
                </a:lnTo>
                <a:lnTo>
                  <a:pt x="591" y="55"/>
                </a:lnTo>
                <a:lnTo>
                  <a:pt x="537" y="109"/>
                </a:lnTo>
                <a:lnTo>
                  <a:pt x="468" y="172"/>
                </a:lnTo>
                <a:lnTo>
                  <a:pt x="378" y="244"/>
                </a:lnTo>
                <a:lnTo>
                  <a:pt x="288" y="313"/>
                </a:lnTo>
                <a:lnTo>
                  <a:pt x="207" y="367"/>
                </a:lnTo>
                <a:lnTo>
                  <a:pt x="90" y="442"/>
                </a:lnTo>
                <a:lnTo>
                  <a:pt x="0" y="499"/>
                </a:lnTo>
              </a:path>
            </a:pathLst>
          </a:custGeom>
          <a:solidFill>
            <a:schemeClr val="tx1"/>
          </a:solidFill>
          <a:ln w="12700" cap="rnd">
            <a:solidFill>
              <a:schemeClr val="bg1"/>
            </a:solidFill>
            <a:round/>
            <a:headEnd/>
            <a:tailEnd/>
          </a:ln>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78" name="Freeform 3">
            <a:extLst>
              <a:ext uri="{FF2B5EF4-FFF2-40B4-BE49-F238E27FC236}">
                <a16:creationId xmlns:a16="http://schemas.microsoft.com/office/drawing/2014/main" id="{77C715FD-9A94-FD4A-8871-4CCFC41D91EC}"/>
              </a:ext>
            </a:extLst>
          </p:cNvPr>
          <p:cNvSpPr>
            <a:spLocks/>
          </p:cNvSpPr>
          <p:nvPr/>
        </p:nvSpPr>
        <p:spPr bwMode="blackWhite">
          <a:xfrm>
            <a:off x="6076027" y="3011247"/>
            <a:ext cx="2374970" cy="2630624"/>
          </a:xfrm>
          <a:custGeom>
            <a:avLst/>
            <a:gdLst>
              <a:gd name="T0" fmla="*/ 0 w 634"/>
              <a:gd name="T1" fmla="*/ 555217 h 1246"/>
              <a:gd name="T2" fmla="*/ 0 w 634"/>
              <a:gd name="T3" fmla="*/ 2569686 h 1246"/>
              <a:gd name="T4" fmla="*/ 1778721 w 634"/>
              <a:gd name="T5" fmla="*/ 2569686 h 1246"/>
              <a:gd name="T6" fmla="*/ 1781536 w 634"/>
              <a:gd name="T7" fmla="*/ 0 h 1246"/>
              <a:gd name="T8" fmla="*/ 1607041 w 634"/>
              <a:gd name="T9" fmla="*/ 70176 h 1246"/>
              <a:gd name="T10" fmla="*/ 1432546 w 634"/>
              <a:gd name="T11" fmla="*/ 136224 h 1246"/>
              <a:gd name="T12" fmla="*/ 1224278 w 634"/>
              <a:gd name="T13" fmla="*/ 206400 h 1246"/>
              <a:gd name="T14" fmla="*/ 1010381 w 634"/>
              <a:gd name="T15" fmla="*/ 276577 h 1246"/>
              <a:gd name="T16" fmla="*/ 723309 w 634"/>
              <a:gd name="T17" fmla="*/ 363265 h 1246"/>
              <a:gd name="T18" fmla="*/ 470010 w 634"/>
              <a:gd name="T19" fmla="*/ 437569 h 1246"/>
              <a:gd name="T20" fmla="*/ 194196 w 634"/>
              <a:gd name="T21" fmla="*/ 507745 h 1246"/>
              <a:gd name="T22" fmla="*/ 0 w 634"/>
              <a:gd name="T23" fmla="*/ 555217 h 1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4"/>
              <a:gd name="T37" fmla="*/ 0 h 1246"/>
              <a:gd name="T38" fmla="*/ 634 w 634"/>
              <a:gd name="T39" fmla="*/ 1246 h 12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4" h="1246">
                <a:moveTo>
                  <a:pt x="0" y="269"/>
                </a:moveTo>
                <a:lnTo>
                  <a:pt x="0" y="1245"/>
                </a:lnTo>
                <a:lnTo>
                  <a:pt x="632" y="1245"/>
                </a:lnTo>
                <a:lnTo>
                  <a:pt x="633" y="0"/>
                </a:lnTo>
                <a:lnTo>
                  <a:pt x="571" y="34"/>
                </a:lnTo>
                <a:lnTo>
                  <a:pt x="509" y="66"/>
                </a:lnTo>
                <a:lnTo>
                  <a:pt x="435" y="100"/>
                </a:lnTo>
                <a:lnTo>
                  <a:pt x="359" y="134"/>
                </a:lnTo>
                <a:lnTo>
                  <a:pt x="257" y="176"/>
                </a:lnTo>
                <a:lnTo>
                  <a:pt x="167" y="212"/>
                </a:lnTo>
                <a:lnTo>
                  <a:pt x="69" y="246"/>
                </a:lnTo>
                <a:lnTo>
                  <a:pt x="0" y="269"/>
                </a:lnTo>
              </a:path>
            </a:pathLst>
          </a:custGeom>
          <a:solidFill>
            <a:srgbClr val="EEB211"/>
          </a:solidFill>
          <a:ln w="12700" cap="rnd">
            <a:solidFill>
              <a:schemeClr val="bg1"/>
            </a:solidFill>
            <a:round/>
            <a:headEnd/>
            <a:tailEnd/>
          </a:ln>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79" name="Freeform 4">
            <a:extLst>
              <a:ext uri="{FF2B5EF4-FFF2-40B4-BE49-F238E27FC236}">
                <a16:creationId xmlns:a16="http://schemas.microsoft.com/office/drawing/2014/main" id="{BF258AED-B37F-D54B-A31D-C0DE9A001849}"/>
              </a:ext>
            </a:extLst>
          </p:cNvPr>
          <p:cNvSpPr>
            <a:spLocks/>
          </p:cNvSpPr>
          <p:nvPr/>
        </p:nvSpPr>
        <p:spPr bwMode="blackWhite">
          <a:xfrm>
            <a:off x="3618568" y="3616736"/>
            <a:ext cx="2396100" cy="2025135"/>
          </a:xfrm>
          <a:custGeom>
            <a:avLst/>
            <a:gdLst>
              <a:gd name="T0" fmla="*/ 0 w 640"/>
              <a:gd name="T1" fmla="*/ 2147483647 h 705"/>
              <a:gd name="T2" fmla="*/ 0 w 640"/>
              <a:gd name="T3" fmla="*/ 2147483647 h 705"/>
              <a:gd name="T4" fmla="*/ 2147483647 w 640"/>
              <a:gd name="T5" fmla="*/ 2147483647 h 705"/>
              <a:gd name="T6" fmla="*/ 2147483647 w 640"/>
              <a:gd name="T7" fmla="*/ 0 h 705"/>
              <a:gd name="T8" fmla="*/ 2147483647 w 640"/>
              <a:gd name="T9" fmla="*/ 2147483647 h 705"/>
              <a:gd name="T10" fmla="*/ 2147483647 w 640"/>
              <a:gd name="T11" fmla="*/ 2147483647 h 705"/>
              <a:gd name="T12" fmla="*/ 2147483647 w 640"/>
              <a:gd name="T13" fmla="*/ 2147483647 h 705"/>
              <a:gd name="T14" fmla="*/ 2147483647 w 640"/>
              <a:gd name="T15" fmla="*/ 2147483647 h 705"/>
              <a:gd name="T16" fmla="*/ 2147483647 w 640"/>
              <a:gd name="T17" fmla="*/ 2147483647 h 705"/>
              <a:gd name="T18" fmla="*/ 2147483647 w 640"/>
              <a:gd name="T19" fmla="*/ 2147483647 h 705"/>
              <a:gd name="T20" fmla="*/ 2147483647 w 640"/>
              <a:gd name="T21" fmla="*/ 2147483647 h 705"/>
              <a:gd name="T22" fmla="*/ 0 w 640"/>
              <a:gd name="T23" fmla="*/ 2147483647 h 7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0"/>
              <a:gd name="T37" fmla="*/ 0 h 705"/>
              <a:gd name="T38" fmla="*/ 640 w 640"/>
              <a:gd name="T39" fmla="*/ 705 h 7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0" h="705">
                <a:moveTo>
                  <a:pt x="0" y="159"/>
                </a:moveTo>
                <a:lnTo>
                  <a:pt x="0" y="704"/>
                </a:lnTo>
                <a:lnTo>
                  <a:pt x="639" y="704"/>
                </a:lnTo>
                <a:lnTo>
                  <a:pt x="639" y="0"/>
                </a:lnTo>
                <a:lnTo>
                  <a:pt x="599" y="16"/>
                </a:lnTo>
                <a:lnTo>
                  <a:pt x="556" y="33"/>
                </a:lnTo>
                <a:lnTo>
                  <a:pt x="493" y="54"/>
                </a:lnTo>
                <a:lnTo>
                  <a:pt x="403" y="78"/>
                </a:lnTo>
                <a:lnTo>
                  <a:pt x="308" y="101"/>
                </a:lnTo>
                <a:lnTo>
                  <a:pt x="218" y="119"/>
                </a:lnTo>
                <a:lnTo>
                  <a:pt x="112" y="138"/>
                </a:lnTo>
                <a:lnTo>
                  <a:pt x="0" y="159"/>
                </a:lnTo>
              </a:path>
            </a:pathLst>
          </a:custGeom>
          <a:solidFill>
            <a:srgbClr val="0079C0"/>
          </a:solidFill>
          <a:ln w="12700" cap="rnd">
            <a:solidFill>
              <a:schemeClr val="bg1"/>
            </a:solidFill>
            <a:round/>
            <a:headEnd/>
            <a:tailEnd/>
          </a:ln>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Freeform 5">
            <a:extLst>
              <a:ext uri="{FF2B5EF4-FFF2-40B4-BE49-F238E27FC236}">
                <a16:creationId xmlns:a16="http://schemas.microsoft.com/office/drawing/2014/main" id="{DD137EEE-10AF-FB4D-8E32-5AD6C1AE2206}"/>
              </a:ext>
            </a:extLst>
          </p:cNvPr>
          <p:cNvSpPr>
            <a:spLocks/>
          </p:cNvSpPr>
          <p:nvPr/>
        </p:nvSpPr>
        <p:spPr bwMode="blackWhite">
          <a:xfrm>
            <a:off x="1135515" y="4094337"/>
            <a:ext cx="2423567" cy="1547534"/>
          </a:xfrm>
          <a:custGeom>
            <a:avLst/>
            <a:gdLst>
              <a:gd name="T0" fmla="*/ 0 w 647"/>
              <a:gd name="T1" fmla="*/ 2147483647 h 548"/>
              <a:gd name="T2" fmla="*/ 0 w 647"/>
              <a:gd name="T3" fmla="*/ 2147483647 h 548"/>
              <a:gd name="T4" fmla="*/ 2147483647 w 647"/>
              <a:gd name="T5" fmla="*/ 2147483647 h 548"/>
              <a:gd name="T6" fmla="*/ 2147483647 w 647"/>
              <a:gd name="T7" fmla="*/ 0 h 548"/>
              <a:gd name="T8" fmla="*/ 2147483647 w 647"/>
              <a:gd name="T9" fmla="*/ 2147483647 h 548"/>
              <a:gd name="T10" fmla="*/ 2147483647 w 647"/>
              <a:gd name="T11" fmla="*/ 2147483647 h 548"/>
              <a:gd name="T12" fmla="*/ 2147483647 w 647"/>
              <a:gd name="T13" fmla="*/ 2147483647 h 548"/>
              <a:gd name="T14" fmla="*/ 2147483647 w 647"/>
              <a:gd name="T15" fmla="*/ 2147483647 h 548"/>
              <a:gd name="T16" fmla="*/ 2147483647 w 647"/>
              <a:gd name="T17" fmla="*/ 2147483647 h 548"/>
              <a:gd name="T18" fmla="*/ 2147483647 w 647"/>
              <a:gd name="T19" fmla="*/ 2147483647 h 548"/>
              <a:gd name="T20" fmla="*/ 2147483647 w 647"/>
              <a:gd name="T21" fmla="*/ 2147483647 h 548"/>
              <a:gd name="T22" fmla="*/ 0 w 647"/>
              <a:gd name="T23" fmla="*/ 2147483647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7"/>
              <a:gd name="T37" fmla="*/ 0 h 548"/>
              <a:gd name="T38" fmla="*/ 647 w 647"/>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solidFill>
            <a:srgbClr val="00A1DE"/>
          </a:solidFill>
          <a:ln w="12700" cap="rnd">
            <a:solidFill>
              <a:schemeClr val="bg1"/>
            </a:solidFill>
            <a:round/>
            <a:headEnd/>
            <a:tailEnd/>
          </a:ln>
        </p:spPr>
        <p:txBody>
          <a:bodyPr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TextBox 80">
            <a:extLst>
              <a:ext uri="{FF2B5EF4-FFF2-40B4-BE49-F238E27FC236}">
                <a16:creationId xmlns:a16="http://schemas.microsoft.com/office/drawing/2014/main" id="{B9F043C9-4A5E-0649-884D-CC93837F66E9}"/>
              </a:ext>
            </a:extLst>
          </p:cNvPr>
          <p:cNvSpPr txBox="1"/>
          <p:nvPr/>
        </p:nvSpPr>
        <p:spPr>
          <a:xfrm rot="5400000">
            <a:off x="9782204" y="3483684"/>
            <a:ext cx="27480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rial" panose="020B0604020202020204"/>
                <a:ea typeface="+mn-ea"/>
                <a:cs typeface="+mn-cs"/>
              </a:rPr>
              <a:t>Value</a:t>
            </a:r>
          </a:p>
        </p:txBody>
      </p:sp>
      <p:sp>
        <p:nvSpPr>
          <p:cNvPr id="82" name="TextBox 81">
            <a:extLst>
              <a:ext uri="{FF2B5EF4-FFF2-40B4-BE49-F238E27FC236}">
                <a16:creationId xmlns:a16="http://schemas.microsoft.com/office/drawing/2014/main" id="{EB425C13-C6AB-CF44-99C7-A4A3DFB9526D}"/>
              </a:ext>
            </a:extLst>
          </p:cNvPr>
          <p:cNvSpPr txBox="1"/>
          <p:nvPr/>
        </p:nvSpPr>
        <p:spPr>
          <a:xfrm>
            <a:off x="4124075" y="5818986"/>
            <a:ext cx="40233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Arial" panose="020B0604020202020204"/>
                <a:ea typeface="+mn-ea"/>
                <a:cs typeface="+mn-cs"/>
              </a:rPr>
              <a:t>Automation Capability</a:t>
            </a:r>
          </a:p>
        </p:txBody>
      </p:sp>
      <p:sp>
        <p:nvSpPr>
          <p:cNvPr id="83" name="TextBox 82">
            <a:extLst>
              <a:ext uri="{FF2B5EF4-FFF2-40B4-BE49-F238E27FC236}">
                <a16:creationId xmlns:a16="http://schemas.microsoft.com/office/drawing/2014/main" id="{76F1B17A-65E3-8344-9E39-2B484199A75E}"/>
              </a:ext>
            </a:extLst>
          </p:cNvPr>
          <p:cNvSpPr txBox="1"/>
          <p:nvPr/>
        </p:nvSpPr>
        <p:spPr>
          <a:xfrm>
            <a:off x="1428001" y="3656945"/>
            <a:ext cx="19094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Scripts / Macros</a:t>
            </a:r>
          </a:p>
        </p:txBody>
      </p:sp>
      <p:sp>
        <p:nvSpPr>
          <p:cNvPr id="84" name="TextBox 83">
            <a:extLst>
              <a:ext uri="{FF2B5EF4-FFF2-40B4-BE49-F238E27FC236}">
                <a16:creationId xmlns:a16="http://schemas.microsoft.com/office/drawing/2014/main" id="{C7F87A57-725C-394B-AA2C-F2B733911FDB}"/>
              </a:ext>
            </a:extLst>
          </p:cNvPr>
          <p:cNvSpPr txBox="1"/>
          <p:nvPr/>
        </p:nvSpPr>
        <p:spPr>
          <a:xfrm>
            <a:off x="3893473" y="3087603"/>
            <a:ext cx="19094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Robotic Process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rial" panose="020B0604020202020204"/>
                <a:ea typeface="+mn-ea"/>
                <a:cs typeface="+mn-cs"/>
              </a:rPr>
              <a:t>Automation</a:t>
            </a:r>
          </a:p>
        </p:txBody>
      </p:sp>
      <p:sp>
        <p:nvSpPr>
          <p:cNvPr id="85" name="TextBox 84">
            <a:extLst>
              <a:ext uri="{FF2B5EF4-FFF2-40B4-BE49-F238E27FC236}">
                <a16:creationId xmlns:a16="http://schemas.microsoft.com/office/drawing/2014/main" id="{44BF4F91-F9AD-184C-B5D7-EC7765A7E8A8}"/>
              </a:ext>
            </a:extLst>
          </p:cNvPr>
          <p:cNvSpPr txBox="1"/>
          <p:nvPr/>
        </p:nvSpPr>
        <p:spPr>
          <a:xfrm>
            <a:off x="6286658" y="2455142"/>
            <a:ext cx="19094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rial" panose="020B0604020202020204"/>
                <a:ea typeface="+mn-ea"/>
                <a:cs typeface="+mn-cs"/>
              </a:rPr>
              <a:t>Intelligent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rial" panose="020B0604020202020204"/>
                <a:ea typeface="+mn-ea"/>
                <a:cs typeface="+mn-cs"/>
              </a:rPr>
              <a:t>Automation</a:t>
            </a:r>
          </a:p>
        </p:txBody>
      </p:sp>
      <p:sp>
        <p:nvSpPr>
          <p:cNvPr id="86" name="TextBox 85">
            <a:extLst>
              <a:ext uri="{FF2B5EF4-FFF2-40B4-BE49-F238E27FC236}">
                <a16:creationId xmlns:a16="http://schemas.microsoft.com/office/drawing/2014/main" id="{9FD0700A-4659-A24B-B330-86A7F4652243}"/>
              </a:ext>
            </a:extLst>
          </p:cNvPr>
          <p:cNvSpPr txBox="1"/>
          <p:nvPr/>
        </p:nvSpPr>
        <p:spPr>
          <a:xfrm>
            <a:off x="8648569" y="1602933"/>
            <a:ext cx="19094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rial" panose="020B0604020202020204"/>
                <a:ea typeface="+mn-ea"/>
                <a:cs typeface="+mn-cs"/>
              </a:rPr>
              <a:t>Artificial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Arial" panose="020B0604020202020204"/>
                <a:ea typeface="+mn-ea"/>
                <a:cs typeface="+mn-cs"/>
              </a:rPr>
              <a:t>Intelligence</a:t>
            </a:r>
          </a:p>
        </p:txBody>
      </p:sp>
      <p:sp>
        <p:nvSpPr>
          <p:cNvPr id="87" name="TextBox 86">
            <a:extLst>
              <a:ext uri="{FF2B5EF4-FFF2-40B4-BE49-F238E27FC236}">
                <a16:creationId xmlns:a16="http://schemas.microsoft.com/office/drawing/2014/main" id="{5086CAF4-60B6-3940-8562-D8E36318EDD7}"/>
              </a:ext>
            </a:extLst>
          </p:cNvPr>
          <p:cNvSpPr txBox="1"/>
          <p:nvPr/>
        </p:nvSpPr>
        <p:spPr>
          <a:xfrm>
            <a:off x="3712461" y="4157876"/>
            <a:ext cx="2331394"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a:ln>
                  <a:noFill/>
                </a:ln>
                <a:solidFill>
                  <a:srgbClr val="FFFFFF"/>
                </a:solidFill>
                <a:effectLst/>
                <a:uLnTx/>
                <a:uFillTx/>
                <a:latin typeface="Arial" panose="020B0604020202020204"/>
                <a:ea typeface="+mn-ea"/>
                <a:cs typeface="+mn-cs"/>
              </a:rPr>
              <a:t>Automates rules-based tasks across multiple applications to create</a:t>
            </a:r>
            <a:r>
              <a:rPr lang="en-US" i="1">
                <a:solidFill>
                  <a:srgbClr val="FFFFFF"/>
                </a:solidFill>
                <a:latin typeface="Arial" panose="020B0604020202020204"/>
              </a:rPr>
              <a:t> a Digital Worker</a:t>
            </a:r>
            <a:endParaRPr kumimoji="0" lang="en-US" b="0" i="1"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extBox 87">
            <a:extLst>
              <a:ext uri="{FF2B5EF4-FFF2-40B4-BE49-F238E27FC236}">
                <a16:creationId xmlns:a16="http://schemas.microsoft.com/office/drawing/2014/main" id="{CC0837AD-8E4A-264D-9BF3-CB11AB5F251D}"/>
              </a:ext>
            </a:extLst>
          </p:cNvPr>
          <p:cNvSpPr txBox="1"/>
          <p:nvPr/>
        </p:nvSpPr>
        <p:spPr>
          <a:xfrm>
            <a:off x="1387076" y="4414528"/>
            <a:ext cx="192677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a:ln>
                  <a:noFill/>
                </a:ln>
                <a:solidFill>
                  <a:srgbClr val="FFFFFF"/>
                </a:solidFill>
                <a:effectLst/>
                <a:uLnTx/>
                <a:uFillTx/>
                <a:latin typeface="Arial" panose="020B0604020202020204"/>
                <a:ea typeface="+mn-ea"/>
                <a:cs typeface="+mn-cs"/>
              </a:rPr>
              <a:t>Automates rules-based tasks within a single application</a:t>
            </a:r>
          </a:p>
        </p:txBody>
      </p:sp>
      <p:sp>
        <p:nvSpPr>
          <p:cNvPr id="89" name="TextBox 88">
            <a:extLst>
              <a:ext uri="{FF2B5EF4-FFF2-40B4-BE49-F238E27FC236}">
                <a16:creationId xmlns:a16="http://schemas.microsoft.com/office/drawing/2014/main" id="{093D5A9E-8221-0041-906C-E21160369F57}"/>
              </a:ext>
            </a:extLst>
          </p:cNvPr>
          <p:cNvSpPr txBox="1"/>
          <p:nvPr/>
        </p:nvSpPr>
        <p:spPr>
          <a:xfrm>
            <a:off x="6002729" y="3889393"/>
            <a:ext cx="2564533"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a:ln>
                  <a:noFill/>
                </a:ln>
                <a:solidFill>
                  <a:srgbClr val="FFFFFF"/>
                </a:solidFill>
                <a:effectLst/>
                <a:uLnTx/>
                <a:uFillTx/>
                <a:latin typeface="Arial" panose="020B0604020202020204"/>
                <a:ea typeface="+mn-ea"/>
                <a:cs typeface="+mn-cs"/>
              </a:rPr>
              <a:t>Augments human judgment and decision making by combining machine learning and automation to create smart Digital Workers</a:t>
            </a:r>
          </a:p>
        </p:txBody>
      </p:sp>
      <p:sp>
        <p:nvSpPr>
          <p:cNvPr id="90" name="TextBox 89">
            <a:extLst>
              <a:ext uri="{FF2B5EF4-FFF2-40B4-BE49-F238E27FC236}">
                <a16:creationId xmlns:a16="http://schemas.microsoft.com/office/drawing/2014/main" id="{4E108518-7945-2E4C-B292-7BFF5EE16D59}"/>
              </a:ext>
            </a:extLst>
          </p:cNvPr>
          <p:cNvSpPr txBox="1"/>
          <p:nvPr/>
        </p:nvSpPr>
        <p:spPr>
          <a:xfrm>
            <a:off x="8508444" y="2788434"/>
            <a:ext cx="2331394"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a:ln>
                  <a:noFill/>
                </a:ln>
                <a:solidFill>
                  <a:srgbClr val="FFFFFF"/>
                </a:solidFill>
                <a:effectLst/>
                <a:uLnTx/>
                <a:uFillTx/>
                <a:latin typeface="Arial" panose="020B0604020202020204"/>
                <a:ea typeface="+mn-ea"/>
                <a:cs typeface="+mn-cs"/>
              </a:rPr>
              <a:t>Mimics human </a:t>
            </a:r>
            <a:r>
              <a:rPr lang="en-US" i="1">
                <a:solidFill>
                  <a:srgbClr val="FFFFFF"/>
                </a:solidFill>
                <a:latin typeface="Arial" panose="020B0604020202020204"/>
              </a:rPr>
              <a:t>actions and decision-making</a:t>
            </a:r>
            <a:r>
              <a:rPr kumimoji="0" lang="en-US" b="0" i="1" u="none" strike="noStrike" kern="1200" cap="none" spc="0" normalizeH="0" baseline="0" noProof="0">
                <a:ln>
                  <a:noFill/>
                </a:ln>
                <a:solidFill>
                  <a:srgbClr val="FFFFFF"/>
                </a:solidFill>
                <a:effectLst/>
                <a:uLnTx/>
                <a:uFillTx/>
                <a:latin typeface="Arial" panose="020B0604020202020204"/>
                <a:ea typeface="+mn-ea"/>
                <a:cs typeface="+mn-cs"/>
              </a:rPr>
              <a:t> using advanced technologies to understand environments and improve outcomes while creating the AI Digital Worker</a:t>
            </a:r>
          </a:p>
        </p:txBody>
      </p:sp>
    </p:spTree>
    <p:extLst>
      <p:ext uri="{BB962C8B-B14F-4D97-AF65-F5344CB8AC3E}">
        <p14:creationId xmlns:p14="http://schemas.microsoft.com/office/powerpoint/2010/main" val="1375125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3AD6-18AA-4E28-8E71-D1F542E47AEA}"/>
              </a:ext>
            </a:extLst>
          </p:cNvPr>
          <p:cNvSpPr>
            <a:spLocks noGrp="1"/>
          </p:cNvSpPr>
          <p:nvPr>
            <p:ph type="title"/>
          </p:nvPr>
        </p:nvSpPr>
        <p:spPr/>
        <p:txBody>
          <a:bodyPr rtlCol="0">
            <a:noAutofit/>
          </a:bodyPr>
          <a:lstStyle/>
          <a:p>
            <a:r>
              <a:rPr lang="en-US">
                <a:solidFill>
                  <a:schemeClr val="accent1"/>
                </a:solidFill>
              </a:rPr>
              <a:t>Strategy Focus on Digital Workflow Transformation</a:t>
            </a:r>
          </a:p>
        </p:txBody>
      </p:sp>
      <p:sp>
        <p:nvSpPr>
          <p:cNvPr id="7" name="Text Placeholder 6">
            <a:extLst>
              <a:ext uri="{FF2B5EF4-FFF2-40B4-BE49-F238E27FC236}">
                <a16:creationId xmlns:a16="http://schemas.microsoft.com/office/drawing/2014/main" id="{8F3DCF37-656A-4A55-83DF-F7EDB531D6BE}"/>
              </a:ext>
            </a:extLst>
          </p:cNvPr>
          <p:cNvSpPr>
            <a:spLocks noGrp="1"/>
          </p:cNvSpPr>
          <p:nvPr>
            <p:ph type="body" sz="quarter" idx="15"/>
          </p:nvPr>
        </p:nvSpPr>
        <p:spPr/>
        <p:txBody>
          <a:bodyPr/>
          <a:lstStyle/>
          <a:p>
            <a:endParaRPr lang="en-US"/>
          </a:p>
        </p:txBody>
      </p:sp>
      <p:sp>
        <p:nvSpPr>
          <p:cNvPr id="11" name="Slide Number Placeholder 3">
            <a:extLst>
              <a:ext uri="{FF2B5EF4-FFF2-40B4-BE49-F238E27FC236}">
                <a16:creationId xmlns:a16="http://schemas.microsoft.com/office/drawing/2014/main" id="{FB8F94F1-7A36-384E-84CC-833DB7A08D87}"/>
              </a:ext>
            </a:extLst>
          </p:cNvPr>
          <p:cNvSpPr txBox="1">
            <a:spLocks/>
          </p:cNvSpPr>
          <p:nvPr/>
        </p:nvSpPr>
        <p:spPr>
          <a:xfrm>
            <a:off x="11326439" y="6356350"/>
            <a:ext cx="613311"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1725ED-AB00-4B02-A764-80C23BBB66A4}" type="slidenum">
              <a:rPr lang="en-US" sz="1200" smtClean="0"/>
              <a:pPr/>
              <a:t>38</a:t>
            </a:fld>
            <a:endParaRPr lang="en-US" sz="1200"/>
          </a:p>
        </p:txBody>
      </p:sp>
      <p:cxnSp>
        <p:nvCxnSpPr>
          <p:cNvPr id="40" name="Straight Connector 39">
            <a:extLst>
              <a:ext uri="{FF2B5EF4-FFF2-40B4-BE49-F238E27FC236}">
                <a16:creationId xmlns:a16="http://schemas.microsoft.com/office/drawing/2014/main" id="{CB76B0C2-3CD7-2E4C-AEA3-A4C99A19F7D6}"/>
              </a:ext>
            </a:extLst>
          </p:cNvPr>
          <p:cNvCxnSpPr>
            <a:cxnSpLocks/>
          </p:cNvCxnSpPr>
          <p:nvPr/>
        </p:nvCxnSpPr>
        <p:spPr>
          <a:xfrm>
            <a:off x="1034613" y="1464632"/>
            <a:ext cx="4828032"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633F4E0-9F93-2B45-8D9B-453960182F06}"/>
              </a:ext>
            </a:extLst>
          </p:cNvPr>
          <p:cNvSpPr txBox="1"/>
          <p:nvPr/>
        </p:nvSpPr>
        <p:spPr>
          <a:xfrm>
            <a:off x="2483240" y="1243541"/>
            <a:ext cx="1711323" cy="369332"/>
          </a:xfrm>
          <a:prstGeom prst="rect">
            <a:avLst/>
          </a:prstGeom>
          <a:solidFill>
            <a:schemeClr val="bg1"/>
          </a:solidFill>
        </p:spPr>
        <p:txBody>
          <a:bodyPr wrap="square" rtlCol="0">
            <a:spAutoFit/>
          </a:bodyPr>
          <a:lstStyle/>
          <a:p>
            <a:pPr algn="ctr"/>
            <a:r>
              <a:rPr lang="en-US" b="1">
                <a:solidFill>
                  <a:schemeClr val="accent5"/>
                </a:solidFill>
              </a:rPr>
              <a:t>RPA-Only</a:t>
            </a:r>
          </a:p>
        </p:txBody>
      </p:sp>
      <p:sp>
        <p:nvSpPr>
          <p:cNvPr id="42" name="TextBox 41">
            <a:extLst>
              <a:ext uri="{FF2B5EF4-FFF2-40B4-BE49-F238E27FC236}">
                <a16:creationId xmlns:a16="http://schemas.microsoft.com/office/drawing/2014/main" id="{01A3E389-4041-A24E-B392-B26D87B97149}"/>
              </a:ext>
            </a:extLst>
          </p:cNvPr>
          <p:cNvSpPr txBox="1"/>
          <p:nvPr/>
        </p:nvSpPr>
        <p:spPr>
          <a:xfrm>
            <a:off x="835389" y="1574924"/>
            <a:ext cx="5253675" cy="2262158"/>
          </a:xfrm>
          <a:prstGeom prst="rect">
            <a:avLst/>
          </a:prstGeom>
          <a:noFill/>
        </p:spPr>
        <p:txBody>
          <a:bodyPr wrap="square" rtlCol="0">
            <a:spAutoFit/>
          </a:bodyPr>
          <a:lstStyle/>
          <a:p>
            <a:pPr marL="285750" indent="-285750">
              <a:spcAft>
                <a:spcPts val="1800"/>
              </a:spcAft>
              <a:buClr>
                <a:schemeClr val="accent4"/>
              </a:buClr>
              <a:buFont typeface="Arial" panose="020B0604020202020204" pitchFamily="34" charset="0"/>
              <a:buChar char="•"/>
            </a:pPr>
            <a:r>
              <a:rPr lang="en-US" sz="1600">
                <a:solidFill>
                  <a:schemeClr val="accent5"/>
                </a:solidFill>
              </a:rPr>
              <a:t>‘RPA-only = Automation Scalability Challenges’ and IS Not where we win</a:t>
            </a:r>
          </a:p>
          <a:p>
            <a:pPr marL="285750" indent="-285750">
              <a:spcAft>
                <a:spcPts val="1800"/>
              </a:spcAft>
              <a:buClr>
                <a:schemeClr val="accent4"/>
              </a:buClr>
              <a:buFont typeface="Arial" panose="020B0604020202020204" pitchFamily="34" charset="0"/>
              <a:buChar char="•"/>
            </a:pPr>
            <a:r>
              <a:rPr lang="en-US" sz="1600">
                <a:solidFill>
                  <a:schemeClr val="accent5"/>
                </a:solidFill>
              </a:rPr>
              <a:t>RPA-only = stuck in POC-land = resource drain on our business</a:t>
            </a:r>
          </a:p>
          <a:p>
            <a:pPr marL="285750" indent="-285750">
              <a:spcAft>
                <a:spcPts val="1800"/>
              </a:spcAft>
              <a:buClr>
                <a:schemeClr val="accent4"/>
              </a:buClr>
              <a:buFont typeface="Arial" panose="020B0604020202020204" pitchFamily="34" charset="0"/>
              <a:buChar char="•"/>
            </a:pPr>
            <a:r>
              <a:rPr lang="en-US" sz="1600">
                <a:solidFill>
                  <a:schemeClr val="accent5"/>
                </a:solidFill>
              </a:rPr>
              <a:t>Highly competitive market with Poor unit economics</a:t>
            </a:r>
          </a:p>
          <a:p>
            <a:pPr marL="285750" indent="-285750">
              <a:spcAft>
                <a:spcPts val="1800"/>
              </a:spcAft>
              <a:buClr>
                <a:schemeClr val="accent4"/>
              </a:buClr>
              <a:buFont typeface="Arial" panose="020B0604020202020204" pitchFamily="34" charset="0"/>
              <a:buChar char="•"/>
            </a:pPr>
            <a:r>
              <a:rPr lang="en-US" sz="1600">
                <a:solidFill>
                  <a:schemeClr val="accent5"/>
                </a:solidFill>
              </a:rPr>
              <a:t>Incremental value to customers</a:t>
            </a:r>
          </a:p>
        </p:txBody>
      </p:sp>
      <p:cxnSp>
        <p:nvCxnSpPr>
          <p:cNvPr id="19" name="Straight Connector 18">
            <a:extLst>
              <a:ext uri="{FF2B5EF4-FFF2-40B4-BE49-F238E27FC236}">
                <a16:creationId xmlns:a16="http://schemas.microsoft.com/office/drawing/2014/main" id="{8EDC22E6-01E1-1C45-AECF-412FF549158C}"/>
              </a:ext>
            </a:extLst>
          </p:cNvPr>
          <p:cNvCxnSpPr>
            <a:cxnSpLocks/>
          </p:cNvCxnSpPr>
          <p:nvPr/>
        </p:nvCxnSpPr>
        <p:spPr>
          <a:xfrm>
            <a:off x="6288519" y="1464632"/>
            <a:ext cx="5310835"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37DB02-EC68-6B49-8946-4123EF71186D}"/>
              </a:ext>
            </a:extLst>
          </p:cNvPr>
          <p:cNvSpPr txBox="1"/>
          <p:nvPr/>
        </p:nvSpPr>
        <p:spPr>
          <a:xfrm>
            <a:off x="6935476" y="1243541"/>
            <a:ext cx="4035208" cy="646331"/>
          </a:xfrm>
          <a:prstGeom prst="rect">
            <a:avLst/>
          </a:prstGeom>
          <a:solidFill>
            <a:schemeClr val="bg1"/>
          </a:solidFill>
        </p:spPr>
        <p:txBody>
          <a:bodyPr wrap="square" rtlCol="0">
            <a:spAutoFit/>
          </a:bodyPr>
          <a:lstStyle/>
          <a:p>
            <a:pPr algn="ctr"/>
            <a:r>
              <a:rPr lang="en-US" b="1">
                <a:solidFill>
                  <a:schemeClr val="accent5"/>
                </a:solidFill>
              </a:rPr>
              <a:t>RPA as a component of IA Platform</a:t>
            </a:r>
          </a:p>
        </p:txBody>
      </p:sp>
      <p:sp>
        <p:nvSpPr>
          <p:cNvPr id="21" name="TextBox 20">
            <a:extLst>
              <a:ext uri="{FF2B5EF4-FFF2-40B4-BE49-F238E27FC236}">
                <a16:creationId xmlns:a16="http://schemas.microsoft.com/office/drawing/2014/main" id="{272C038C-5BA5-9C41-B5CB-C48DA07F111A}"/>
              </a:ext>
            </a:extLst>
          </p:cNvPr>
          <p:cNvSpPr txBox="1"/>
          <p:nvPr/>
        </p:nvSpPr>
        <p:spPr>
          <a:xfrm>
            <a:off x="6228168" y="1569759"/>
            <a:ext cx="5588928" cy="2508379"/>
          </a:xfrm>
          <a:prstGeom prst="rect">
            <a:avLst/>
          </a:prstGeom>
          <a:noFill/>
        </p:spPr>
        <p:txBody>
          <a:bodyPr wrap="square" rtlCol="0">
            <a:spAutoFit/>
          </a:bodyPr>
          <a:lstStyle/>
          <a:p>
            <a:pPr marL="285750" indent="-285750">
              <a:spcAft>
                <a:spcPts val="1800"/>
              </a:spcAft>
              <a:buClr>
                <a:schemeClr val="accent4"/>
              </a:buClr>
              <a:buFont typeface="Arial" panose="020B0604020202020204" pitchFamily="34" charset="0"/>
              <a:buChar char="•"/>
            </a:pPr>
            <a:r>
              <a:rPr lang="en-US" sz="1600">
                <a:solidFill>
                  <a:schemeClr val="accent5"/>
                </a:solidFill>
              </a:rPr>
              <a:t>‘</a:t>
            </a:r>
            <a:r>
              <a:rPr lang="en-US" sz="1600" err="1">
                <a:solidFill>
                  <a:schemeClr val="accent5"/>
                </a:solidFill>
              </a:rPr>
              <a:t>RPA+BPM+Capture</a:t>
            </a:r>
            <a:r>
              <a:rPr lang="en-US" sz="1600">
                <a:solidFill>
                  <a:schemeClr val="accent5"/>
                </a:solidFill>
              </a:rPr>
              <a:t> = Automation @ Scale’ and               IS where we win</a:t>
            </a:r>
          </a:p>
          <a:p>
            <a:pPr marL="285750" indent="-285750">
              <a:spcAft>
                <a:spcPts val="1800"/>
              </a:spcAft>
              <a:buClr>
                <a:schemeClr val="accent4"/>
              </a:buClr>
              <a:buFont typeface="Arial" panose="020B0604020202020204" pitchFamily="34" charset="0"/>
              <a:buChar char="•"/>
            </a:pPr>
            <a:r>
              <a:rPr lang="en-US" sz="1600">
                <a:solidFill>
                  <a:schemeClr val="accent5"/>
                </a:solidFill>
              </a:rPr>
              <a:t>IA Platform = transformational value = higher ASP, greater customer LTV and company growth / profitability</a:t>
            </a:r>
          </a:p>
          <a:p>
            <a:pPr marL="285750" indent="-285750">
              <a:spcAft>
                <a:spcPts val="1800"/>
              </a:spcAft>
              <a:buClr>
                <a:schemeClr val="accent4"/>
              </a:buClr>
              <a:buFont typeface="Arial" panose="020B0604020202020204" pitchFamily="34" charset="0"/>
              <a:buChar char="•"/>
            </a:pPr>
            <a:r>
              <a:rPr lang="en-US" sz="1600">
                <a:solidFill>
                  <a:schemeClr val="accent5"/>
                </a:solidFill>
              </a:rPr>
              <a:t>Not overly competitive market with favorable unit economics</a:t>
            </a:r>
          </a:p>
          <a:p>
            <a:pPr marL="285750" indent="-285750">
              <a:spcAft>
                <a:spcPts val="1800"/>
              </a:spcAft>
              <a:buClr>
                <a:schemeClr val="accent4"/>
              </a:buClr>
              <a:buFont typeface="Arial" panose="020B0604020202020204" pitchFamily="34" charset="0"/>
              <a:buChar char="•"/>
            </a:pPr>
            <a:r>
              <a:rPr lang="en-US" sz="1600">
                <a:solidFill>
                  <a:schemeClr val="accent5"/>
                </a:solidFill>
              </a:rPr>
              <a:t>Impactful value to customers</a:t>
            </a:r>
          </a:p>
        </p:txBody>
      </p:sp>
      <p:grpSp>
        <p:nvGrpSpPr>
          <p:cNvPr id="6" name="Group 5">
            <a:extLst>
              <a:ext uri="{FF2B5EF4-FFF2-40B4-BE49-F238E27FC236}">
                <a16:creationId xmlns:a16="http://schemas.microsoft.com/office/drawing/2014/main" id="{4838F6BA-B459-4A80-B009-D6D8B4E8ECA5}"/>
              </a:ext>
            </a:extLst>
          </p:cNvPr>
          <p:cNvGrpSpPr/>
          <p:nvPr/>
        </p:nvGrpSpPr>
        <p:grpSpPr>
          <a:xfrm>
            <a:off x="563108" y="3847612"/>
            <a:ext cx="4113431" cy="2727964"/>
            <a:chOff x="309716" y="4158033"/>
            <a:chExt cx="4113431" cy="2727964"/>
          </a:xfrm>
        </p:grpSpPr>
        <p:pic>
          <p:nvPicPr>
            <p:cNvPr id="5" name="Picture 4">
              <a:extLst>
                <a:ext uri="{FF2B5EF4-FFF2-40B4-BE49-F238E27FC236}">
                  <a16:creationId xmlns:a16="http://schemas.microsoft.com/office/drawing/2014/main" id="{4DA15C1A-7AA6-3B43-B1CA-EBCFE61DBA79}"/>
                </a:ext>
              </a:extLst>
            </p:cNvPr>
            <p:cNvPicPr>
              <a:picLocks noChangeAspect="1"/>
            </p:cNvPicPr>
            <p:nvPr/>
          </p:nvPicPr>
          <p:blipFill>
            <a:blip r:embed="rId4"/>
            <a:stretch>
              <a:fillRect/>
            </a:stretch>
          </p:blipFill>
          <p:spPr>
            <a:xfrm>
              <a:off x="1417215" y="4158033"/>
              <a:ext cx="3005932" cy="2727964"/>
            </a:xfrm>
            <a:prstGeom prst="rect">
              <a:avLst/>
            </a:prstGeom>
          </p:spPr>
        </p:pic>
        <p:sp>
          <p:nvSpPr>
            <p:cNvPr id="26" name="Oval 25">
              <a:extLst>
                <a:ext uri="{FF2B5EF4-FFF2-40B4-BE49-F238E27FC236}">
                  <a16:creationId xmlns:a16="http://schemas.microsoft.com/office/drawing/2014/main" id="{B8FCC559-DBC3-214D-877C-63F0902BDB89}"/>
                </a:ext>
              </a:extLst>
            </p:cNvPr>
            <p:cNvSpPr/>
            <p:nvPr/>
          </p:nvSpPr>
          <p:spPr>
            <a:xfrm>
              <a:off x="2841252" y="5231583"/>
              <a:ext cx="107573" cy="10332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97FCCC-7EEE-4B2F-B331-E5CC504BC2EA}"/>
                </a:ext>
              </a:extLst>
            </p:cNvPr>
            <p:cNvSpPr txBox="1"/>
            <p:nvPr/>
          </p:nvSpPr>
          <p:spPr>
            <a:xfrm>
              <a:off x="309716" y="5030670"/>
              <a:ext cx="1167884" cy="646331"/>
            </a:xfrm>
            <a:prstGeom prst="rect">
              <a:avLst/>
            </a:prstGeom>
            <a:noFill/>
          </p:spPr>
          <p:txBody>
            <a:bodyPr wrap="none" rtlCol="0">
              <a:spAutoFit/>
            </a:bodyPr>
            <a:lstStyle/>
            <a:p>
              <a:r>
                <a:rPr lang="en-US"/>
                <a:t>Forrester</a:t>
              </a:r>
            </a:p>
            <a:p>
              <a:r>
                <a:rPr lang="en-US"/>
                <a:t>RPA Only</a:t>
              </a:r>
            </a:p>
          </p:txBody>
        </p:sp>
      </p:grpSp>
      <p:grpSp>
        <p:nvGrpSpPr>
          <p:cNvPr id="8" name="Group 7">
            <a:extLst>
              <a:ext uri="{FF2B5EF4-FFF2-40B4-BE49-F238E27FC236}">
                <a16:creationId xmlns:a16="http://schemas.microsoft.com/office/drawing/2014/main" id="{5E4589AE-8D10-4F0B-9DB8-96718A1AC7BF}"/>
              </a:ext>
            </a:extLst>
          </p:cNvPr>
          <p:cNvGrpSpPr/>
          <p:nvPr/>
        </p:nvGrpSpPr>
        <p:grpSpPr>
          <a:xfrm>
            <a:off x="5862645" y="4078138"/>
            <a:ext cx="5766247" cy="2497438"/>
            <a:chOff x="5060284" y="4428282"/>
            <a:chExt cx="5766247" cy="2497438"/>
          </a:xfrm>
        </p:grpSpPr>
        <p:pic>
          <p:nvPicPr>
            <p:cNvPr id="3" name="Picture 2">
              <a:extLst>
                <a:ext uri="{FF2B5EF4-FFF2-40B4-BE49-F238E27FC236}">
                  <a16:creationId xmlns:a16="http://schemas.microsoft.com/office/drawing/2014/main" id="{828E20E4-C02B-AA49-8567-1E362EF520AD}"/>
                </a:ext>
              </a:extLst>
            </p:cNvPr>
            <p:cNvPicPr>
              <a:picLocks noChangeAspect="1"/>
            </p:cNvPicPr>
            <p:nvPr/>
          </p:nvPicPr>
          <p:blipFill>
            <a:blip r:embed="rId5"/>
            <a:stretch>
              <a:fillRect/>
            </a:stretch>
          </p:blipFill>
          <p:spPr>
            <a:xfrm>
              <a:off x="5862645" y="4428282"/>
              <a:ext cx="4963886" cy="2497438"/>
            </a:xfrm>
            <a:prstGeom prst="rect">
              <a:avLst/>
            </a:prstGeom>
          </p:spPr>
        </p:pic>
        <p:sp>
          <p:nvSpPr>
            <p:cNvPr id="15" name="TextBox 14">
              <a:extLst>
                <a:ext uri="{FF2B5EF4-FFF2-40B4-BE49-F238E27FC236}">
                  <a16:creationId xmlns:a16="http://schemas.microsoft.com/office/drawing/2014/main" id="{E242B4F7-0C2D-4BE2-9140-268F0005C5B7}"/>
                </a:ext>
              </a:extLst>
            </p:cNvPr>
            <p:cNvSpPr txBox="1"/>
            <p:nvPr/>
          </p:nvSpPr>
          <p:spPr>
            <a:xfrm>
              <a:off x="5060284" y="4875684"/>
              <a:ext cx="1043876" cy="646331"/>
            </a:xfrm>
            <a:prstGeom prst="rect">
              <a:avLst/>
            </a:prstGeom>
            <a:noFill/>
          </p:spPr>
          <p:txBody>
            <a:bodyPr wrap="none" rtlCol="0">
              <a:spAutoFit/>
            </a:bodyPr>
            <a:lstStyle/>
            <a:p>
              <a:r>
                <a:rPr lang="en-US" err="1"/>
                <a:t>Zinnov</a:t>
              </a:r>
              <a:r>
                <a:rPr lang="en-US"/>
                <a:t> </a:t>
              </a:r>
            </a:p>
            <a:p>
              <a:r>
                <a:rPr lang="en-US"/>
                <a:t>Platform</a:t>
              </a:r>
            </a:p>
          </p:txBody>
        </p:sp>
      </p:grpSp>
      <p:sp>
        <p:nvSpPr>
          <p:cNvPr id="9" name="Rectangle 8">
            <a:extLst>
              <a:ext uri="{FF2B5EF4-FFF2-40B4-BE49-F238E27FC236}">
                <a16:creationId xmlns:a16="http://schemas.microsoft.com/office/drawing/2014/main" id="{92D04616-9153-49A2-99F1-6997D3CF6E63}"/>
              </a:ext>
            </a:extLst>
          </p:cNvPr>
          <p:cNvSpPr/>
          <p:nvPr/>
        </p:nvSpPr>
        <p:spPr>
          <a:xfrm>
            <a:off x="2083323" y="5865090"/>
            <a:ext cx="2384982" cy="491259"/>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+40 non-listed vendors</a:t>
            </a:r>
            <a:endParaRPr lang="de-DE" sz="1400">
              <a:solidFill>
                <a:schemeClr val="tx1"/>
              </a:solidFill>
            </a:endParaRPr>
          </a:p>
        </p:txBody>
      </p:sp>
    </p:spTree>
    <p:custDataLst>
      <p:tags r:id="rId1"/>
    </p:custDataLst>
    <p:extLst>
      <p:ext uri="{BB962C8B-B14F-4D97-AF65-F5344CB8AC3E}">
        <p14:creationId xmlns:p14="http://schemas.microsoft.com/office/powerpoint/2010/main" val="2896382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2C10BF-D426-458F-978D-F6D192F44F3C}"/>
              </a:ext>
            </a:extLst>
          </p:cNvPr>
          <p:cNvSpPr/>
          <p:nvPr/>
        </p:nvSpPr>
        <p:spPr>
          <a:xfrm>
            <a:off x="0" y="0"/>
            <a:ext cx="12192000" cy="6858000"/>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2C26B-23B3-467E-ACA8-12AA581A0AAB}"/>
              </a:ext>
            </a:extLst>
          </p:cNvPr>
          <p:cNvSpPr>
            <a:spLocks noGrp="1"/>
          </p:cNvSpPr>
          <p:nvPr>
            <p:ph type="title"/>
          </p:nvPr>
        </p:nvSpPr>
        <p:spPr/>
        <p:txBody>
          <a:bodyPr/>
          <a:lstStyle/>
          <a:p>
            <a:r>
              <a:rPr lang="en-GB"/>
              <a:t>RPA</a:t>
            </a:r>
          </a:p>
        </p:txBody>
      </p:sp>
      <p:sp>
        <p:nvSpPr>
          <p:cNvPr id="5" name="Text Placeholder 4">
            <a:extLst>
              <a:ext uri="{FF2B5EF4-FFF2-40B4-BE49-F238E27FC236}">
                <a16:creationId xmlns:a16="http://schemas.microsoft.com/office/drawing/2014/main" id="{4A789C4D-20AD-4128-A49C-B5B456E94664}"/>
              </a:ext>
            </a:extLst>
          </p:cNvPr>
          <p:cNvSpPr>
            <a:spLocks noGrp="1"/>
          </p:cNvSpPr>
          <p:nvPr>
            <p:ph type="body" sz="quarter" idx="15"/>
          </p:nvPr>
        </p:nvSpPr>
        <p:spPr/>
        <p:txBody>
          <a:bodyPr/>
          <a:lstStyle/>
          <a:p>
            <a:r>
              <a:rPr lang="en-US"/>
              <a:t>Competitive Landscape</a:t>
            </a:r>
          </a:p>
        </p:txBody>
      </p:sp>
      <p:pic>
        <p:nvPicPr>
          <p:cNvPr id="18" name="Picture 17">
            <a:extLst>
              <a:ext uri="{FF2B5EF4-FFF2-40B4-BE49-F238E27FC236}">
                <a16:creationId xmlns:a16="http://schemas.microsoft.com/office/drawing/2014/main" id="{77DB1AAA-FD58-4AB6-9C40-F43E8C943A7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4367276"/>
            <a:ext cx="3217169" cy="956907"/>
          </a:xfrm>
          <a:prstGeom prst="rect">
            <a:avLst/>
          </a:prstGeom>
        </p:spPr>
      </p:pic>
      <p:pic>
        <p:nvPicPr>
          <p:cNvPr id="1026" name="Picture 2" descr="Download our Brand Kit general guidelines | UiPath">
            <a:extLst>
              <a:ext uri="{FF2B5EF4-FFF2-40B4-BE49-F238E27FC236}">
                <a16:creationId xmlns:a16="http://schemas.microsoft.com/office/drawing/2014/main" id="{84B1A19D-434C-4C76-AD8C-66F98ECF287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5389" y="1533817"/>
            <a:ext cx="1928913" cy="7090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ycotic&amp;#39;s Integrations Center | Automation Anywhere">
            <a:extLst>
              <a:ext uri="{FF2B5EF4-FFF2-40B4-BE49-F238E27FC236}">
                <a16:creationId xmlns:a16="http://schemas.microsoft.com/office/drawing/2014/main" id="{74FDBE20-4EF9-4B10-A6BA-63F0DCFA8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351" y="2867736"/>
            <a:ext cx="2530062" cy="9252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ue Prism">
            <a:extLst>
              <a:ext uri="{FF2B5EF4-FFF2-40B4-BE49-F238E27FC236}">
                <a16:creationId xmlns:a16="http://schemas.microsoft.com/office/drawing/2014/main" id="{BDE24681-CB4F-4EDA-A863-1050207DB6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032" y="1409700"/>
            <a:ext cx="1645920" cy="15491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Nice Logo - Nice Systems Ltd. PNG Image with No Background -  PNGkey.com">
            <a:extLst>
              <a:ext uri="{FF2B5EF4-FFF2-40B4-BE49-F238E27FC236}">
                <a16:creationId xmlns:a16="http://schemas.microsoft.com/office/drawing/2014/main" id="{FA1AB240-6430-465E-9DBA-3F76668D39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0480" y="4002463"/>
            <a:ext cx="1735969" cy="84326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AF8A400-FBA1-4A6C-BD54-FF89DCB28ED1}"/>
              </a:ext>
            </a:extLst>
          </p:cNvPr>
          <p:cNvGrpSpPr/>
          <p:nvPr/>
        </p:nvGrpSpPr>
        <p:grpSpPr>
          <a:xfrm>
            <a:off x="7360949" y="2721324"/>
            <a:ext cx="1370018" cy="925226"/>
            <a:chOff x="9644458" y="4759981"/>
            <a:chExt cx="1112715" cy="855918"/>
          </a:xfrm>
        </p:grpSpPr>
        <p:pic>
          <p:nvPicPr>
            <p:cNvPr id="26" name="Picture 14" descr="We are Hyland | About Our Company | Hyland">
              <a:extLst>
                <a:ext uri="{FF2B5EF4-FFF2-40B4-BE49-F238E27FC236}">
                  <a16:creationId xmlns:a16="http://schemas.microsoft.com/office/drawing/2014/main" id="{B50D80FB-0602-4225-AFCE-98D000238EC5}"/>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9644458" y="4759981"/>
              <a:ext cx="1112715" cy="7418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Another Monday | RPA Software made in Germany">
              <a:extLst>
                <a:ext uri="{FF2B5EF4-FFF2-40B4-BE49-F238E27FC236}">
                  <a16:creationId xmlns:a16="http://schemas.microsoft.com/office/drawing/2014/main" id="{F98AF452-6CD2-4674-8103-552D0F7E7FA2}"/>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9666786" y="5165368"/>
              <a:ext cx="796166" cy="450531"/>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Softomotive Briefing Note | Cognilytica">
            <a:extLst>
              <a:ext uri="{FF2B5EF4-FFF2-40B4-BE49-F238E27FC236}">
                <a16:creationId xmlns:a16="http://schemas.microsoft.com/office/drawing/2014/main" id="{3FC652B7-4D54-4B33-82A2-61066D872B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8312" y="1533817"/>
            <a:ext cx="2746531" cy="8650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ntact Center Automation Software | Agent Assist | Jacada">
            <a:extLst>
              <a:ext uri="{FF2B5EF4-FFF2-40B4-BE49-F238E27FC236}">
                <a16:creationId xmlns:a16="http://schemas.microsoft.com/office/drawing/2014/main" id="{0A46FDEB-576B-426F-ACE6-77E88EB12C2C}"/>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4843" y="4936625"/>
            <a:ext cx="1371526" cy="63588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TELLIBOT USER PLUGIN - Visual Studio Marketplace">
            <a:extLst>
              <a:ext uri="{FF2B5EF4-FFF2-40B4-BE49-F238E27FC236}">
                <a16:creationId xmlns:a16="http://schemas.microsoft.com/office/drawing/2014/main" id="{EE156E6D-88B6-4E68-A7B4-C2F595E6AB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63679" y="3431110"/>
            <a:ext cx="1735970" cy="173597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96FE23D4-6D24-4AA3-B637-77B38DF20BA8}"/>
              </a:ext>
            </a:extLst>
          </p:cNvPr>
          <p:cNvGrpSpPr/>
          <p:nvPr/>
        </p:nvGrpSpPr>
        <p:grpSpPr>
          <a:xfrm>
            <a:off x="5574411" y="5380941"/>
            <a:ext cx="2890222" cy="1057422"/>
            <a:chOff x="5574411" y="5380941"/>
            <a:chExt cx="2890222" cy="1057422"/>
          </a:xfrm>
        </p:grpSpPr>
        <p:pic>
          <p:nvPicPr>
            <p:cNvPr id="1042" name="Picture 18" descr="Power Automate - Microsoft Tech Community">
              <a:extLst>
                <a:ext uri="{FF2B5EF4-FFF2-40B4-BE49-F238E27FC236}">
                  <a16:creationId xmlns:a16="http://schemas.microsoft.com/office/drawing/2014/main" id="{5D594C27-1640-49E3-A741-04213551FB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00" y="5380941"/>
              <a:ext cx="1057422" cy="105742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1FDF608D-86FB-4EC1-AE26-8AE01857FA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74411" y="5591708"/>
              <a:ext cx="635889" cy="63588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081D1C49-1CB4-48CA-A411-1B81B3FFEE23}"/>
                </a:ext>
              </a:extLst>
            </p:cNvPr>
            <p:cNvCxnSpPr/>
            <p:nvPr/>
          </p:nvCxnSpPr>
          <p:spPr>
            <a:xfrm>
              <a:off x="6324600" y="5572514"/>
              <a:ext cx="0" cy="690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C86B0F-3BED-445E-B832-AB144F8B87C1}"/>
                </a:ext>
              </a:extLst>
            </p:cNvPr>
            <p:cNvSpPr txBox="1"/>
            <p:nvPr/>
          </p:nvSpPr>
          <p:spPr>
            <a:xfrm>
              <a:off x="7292517" y="5586486"/>
              <a:ext cx="1172116" cy="646331"/>
            </a:xfrm>
            <a:prstGeom prst="rect">
              <a:avLst/>
            </a:prstGeom>
            <a:noFill/>
          </p:spPr>
          <p:txBody>
            <a:bodyPr wrap="none" rtlCol="0">
              <a:spAutoFit/>
            </a:bodyPr>
            <a:lstStyle/>
            <a:p>
              <a:r>
                <a:rPr lang="en-US"/>
                <a:t>Power</a:t>
              </a:r>
              <a:br>
                <a:rPr lang="en-US"/>
              </a:br>
              <a:r>
                <a:rPr lang="en-US"/>
                <a:t>Automate</a:t>
              </a:r>
            </a:p>
          </p:txBody>
        </p:sp>
      </p:grpSp>
    </p:spTree>
    <p:extLst>
      <p:ext uri="{BB962C8B-B14F-4D97-AF65-F5344CB8AC3E}">
        <p14:creationId xmlns:p14="http://schemas.microsoft.com/office/powerpoint/2010/main" val="344177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A3E7917F-3654-4871-923B-0BB825C137B7}"/>
              </a:ext>
            </a:extLst>
          </p:cNvPr>
          <p:cNvSpPr>
            <a:spLocks noGrp="1"/>
          </p:cNvSpPr>
          <p:nvPr>
            <p:ph type="title"/>
          </p:nvPr>
        </p:nvSpPr>
        <p:spPr/>
        <p:txBody>
          <a:bodyPr/>
          <a:lstStyle/>
          <a:p>
            <a:r>
              <a:rPr lang="en-US"/>
              <a:t>2021 RPA Trends &amp; Predictions</a:t>
            </a:r>
          </a:p>
        </p:txBody>
      </p:sp>
      <p:sp>
        <p:nvSpPr>
          <p:cNvPr id="4" name="Text Placeholder 3">
            <a:extLst>
              <a:ext uri="{FF2B5EF4-FFF2-40B4-BE49-F238E27FC236}">
                <a16:creationId xmlns:a16="http://schemas.microsoft.com/office/drawing/2014/main" id="{367F12FA-A8A2-4588-94F2-D529BCD462BB}"/>
              </a:ext>
            </a:extLst>
          </p:cNvPr>
          <p:cNvSpPr>
            <a:spLocks noGrp="1"/>
          </p:cNvSpPr>
          <p:nvPr>
            <p:ph type="body" sz="quarter" idx="15"/>
          </p:nvPr>
        </p:nvSpPr>
        <p:spPr/>
        <p:txBody>
          <a:bodyPr/>
          <a:lstStyle/>
          <a:p>
            <a:r>
              <a:rPr lang="en-US"/>
              <a:t>Market Update and Challenges</a:t>
            </a:r>
          </a:p>
        </p:txBody>
      </p:sp>
      <p:grpSp>
        <p:nvGrpSpPr>
          <p:cNvPr id="52" name="Group 51">
            <a:extLst>
              <a:ext uri="{FF2B5EF4-FFF2-40B4-BE49-F238E27FC236}">
                <a16:creationId xmlns:a16="http://schemas.microsoft.com/office/drawing/2014/main" id="{DC7B20DA-A7D7-4718-8E15-F58919614A3C}"/>
              </a:ext>
            </a:extLst>
          </p:cNvPr>
          <p:cNvGrpSpPr/>
          <p:nvPr/>
        </p:nvGrpSpPr>
        <p:grpSpPr>
          <a:xfrm>
            <a:off x="1381104" y="1968975"/>
            <a:ext cx="9023499" cy="3494658"/>
            <a:chOff x="1819275" y="1754188"/>
            <a:chExt cx="7962900" cy="3967162"/>
          </a:xfrm>
        </p:grpSpPr>
        <p:sp>
          <p:nvSpPr>
            <p:cNvPr id="53" name="Freeform 6">
              <a:extLst>
                <a:ext uri="{FF2B5EF4-FFF2-40B4-BE49-F238E27FC236}">
                  <a16:creationId xmlns:a16="http://schemas.microsoft.com/office/drawing/2014/main" id="{70AFF048-963B-4515-BC36-91D2A305F2A6}"/>
                </a:ext>
              </a:extLst>
            </p:cNvPr>
            <p:cNvSpPr>
              <a:spLocks/>
            </p:cNvSpPr>
            <p:nvPr/>
          </p:nvSpPr>
          <p:spPr bwMode="auto">
            <a:xfrm>
              <a:off x="2554288" y="4324350"/>
              <a:ext cx="6805613" cy="698500"/>
            </a:xfrm>
            <a:custGeom>
              <a:avLst/>
              <a:gdLst>
                <a:gd name="T0" fmla="*/ 1121 w 4287"/>
                <a:gd name="T1" fmla="*/ 0 h 440"/>
                <a:gd name="T2" fmla="*/ 4287 w 4287"/>
                <a:gd name="T3" fmla="*/ 0 h 440"/>
                <a:gd name="T4" fmla="*/ 4287 w 4287"/>
                <a:gd name="T5" fmla="*/ 440 h 440"/>
                <a:gd name="T6" fmla="*/ 0 w 4287"/>
                <a:gd name="T7" fmla="*/ 440 h 440"/>
                <a:gd name="T8" fmla="*/ 169 w 4287"/>
                <a:gd name="T9" fmla="*/ 398 h 440"/>
                <a:gd name="T10" fmla="*/ 334 w 4287"/>
                <a:gd name="T11" fmla="*/ 346 h 440"/>
                <a:gd name="T12" fmla="*/ 497 w 4287"/>
                <a:gd name="T13" fmla="*/ 288 h 440"/>
                <a:gd name="T14" fmla="*/ 659 w 4287"/>
                <a:gd name="T15" fmla="*/ 223 h 440"/>
                <a:gd name="T16" fmla="*/ 815 w 4287"/>
                <a:gd name="T17" fmla="*/ 154 h 440"/>
                <a:gd name="T18" fmla="*/ 969 w 4287"/>
                <a:gd name="T19" fmla="*/ 79 h 440"/>
                <a:gd name="T20" fmla="*/ 1121 w 4287"/>
                <a:gd name="T21"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87" h="440">
                  <a:moveTo>
                    <a:pt x="1121" y="0"/>
                  </a:moveTo>
                  <a:lnTo>
                    <a:pt x="4287" y="0"/>
                  </a:lnTo>
                  <a:lnTo>
                    <a:pt x="4287" y="440"/>
                  </a:lnTo>
                  <a:lnTo>
                    <a:pt x="0" y="440"/>
                  </a:lnTo>
                  <a:lnTo>
                    <a:pt x="169" y="398"/>
                  </a:lnTo>
                  <a:lnTo>
                    <a:pt x="334" y="346"/>
                  </a:lnTo>
                  <a:lnTo>
                    <a:pt x="497" y="288"/>
                  </a:lnTo>
                  <a:lnTo>
                    <a:pt x="659" y="223"/>
                  </a:lnTo>
                  <a:lnTo>
                    <a:pt x="815" y="154"/>
                  </a:lnTo>
                  <a:lnTo>
                    <a:pt x="969" y="79"/>
                  </a:lnTo>
                  <a:lnTo>
                    <a:pt x="112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mj-lt"/>
              </a:endParaRPr>
            </a:p>
          </p:txBody>
        </p:sp>
        <p:sp>
          <p:nvSpPr>
            <p:cNvPr id="55" name="Freeform 7">
              <a:extLst>
                <a:ext uri="{FF2B5EF4-FFF2-40B4-BE49-F238E27FC236}">
                  <a16:creationId xmlns:a16="http://schemas.microsoft.com/office/drawing/2014/main" id="{AB973115-DC47-4654-823B-718CF7F66DE3}"/>
                </a:ext>
              </a:extLst>
            </p:cNvPr>
            <p:cNvSpPr>
              <a:spLocks/>
            </p:cNvSpPr>
            <p:nvPr/>
          </p:nvSpPr>
          <p:spPr bwMode="auto">
            <a:xfrm>
              <a:off x="1819275" y="5022850"/>
              <a:ext cx="7540625" cy="698500"/>
            </a:xfrm>
            <a:custGeom>
              <a:avLst/>
              <a:gdLst>
                <a:gd name="T0" fmla="*/ 463 w 4750"/>
                <a:gd name="T1" fmla="*/ 0 h 440"/>
                <a:gd name="T2" fmla="*/ 4750 w 4750"/>
                <a:gd name="T3" fmla="*/ 0 h 440"/>
                <a:gd name="T4" fmla="*/ 4750 w 4750"/>
                <a:gd name="T5" fmla="*/ 440 h 440"/>
                <a:gd name="T6" fmla="*/ 0 w 4750"/>
                <a:gd name="T7" fmla="*/ 440 h 440"/>
                <a:gd name="T8" fmla="*/ 0 w 4750"/>
                <a:gd name="T9" fmla="*/ 76 h 440"/>
                <a:gd name="T10" fmla="*/ 157 w 4750"/>
                <a:gd name="T11" fmla="*/ 58 h 440"/>
                <a:gd name="T12" fmla="*/ 310 w 4750"/>
                <a:gd name="T13" fmla="*/ 32 h 440"/>
                <a:gd name="T14" fmla="*/ 463 w 4750"/>
                <a:gd name="T15" fmla="*/ 0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0" h="440">
                  <a:moveTo>
                    <a:pt x="463" y="0"/>
                  </a:moveTo>
                  <a:lnTo>
                    <a:pt x="4750" y="0"/>
                  </a:lnTo>
                  <a:lnTo>
                    <a:pt x="4750" y="440"/>
                  </a:lnTo>
                  <a:lnTo>
                    <a:pt x="0" y="440"/>
                  </a:lnTo>
                  <a:lnTo>
                    <a:pt x="0" y="76"/>
                  </a:lnTo>
                  <a:lnTo>
                    <a:pt x="157" y="58"/>
                  </a:lnTo>
                  <a:lnTo>
                    <a:pt x="310" y="32"/>
                  </a:lnTo>
                  <a:lnTo>
                    <a:pt x="463" y="0"/>
                  </a:lnTo>
                  <a:close/>
                </a:path>
              </a:pathLst>
            </a:custGeom>
            <a:solidFill>
              <a:srgbClr val="BFBFB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mj-lt"/>
              </a:endParaRPr>
            </a:p>
          </p:txBody>
        </p:sp>
        <p:sp>
          <p:nvSpPr>
            <p:cNvPr id="57" name="Freeform 8">
              <a:extLst>
                <a:ext uri="{FF2B5EF4-FFF2-40B4-BE49-F238E27FC236}">
                  <a16:creationId xmlns:a16="http://schemas.microsoft.com/office/drawing/2014/main" id="{53F364F9-058E-48C3-957C-8678BDD7F75E}"/>
                </a:ext>
              </a:extLst>
            </p:cNvPr>
            <p:cNvSpPr>
              <a:spLocks/>
            </p:cNvSpPr>
            <p:nvPr/>
          </p:nvSpPr>
          <p:spPr bwMode="auto">
            <a:xfrm>
              <a:off x="4281531" y="3641725"/>
              <a:ext cx="5078369" cy="890420"/>
            </a:xfrm>
            <a:custGeom>
              <a:avLst/>
              <a:gdLst>
                <a:gd name="T0" fmla="*/ 722 w 3166"/>
                <a:gd name="T1" fmla="*/ 0 h 430"/>
                <a:gd name="T2" fmla="*/ 3166 w 3166"/>
                <a:gd name="T3" fmla="*/ 0 h 430"/>
                <a:gd name="T4" fmla="*/ 3166 w 3166"/>
                <a:gd name="T5" fmla="*/ 430 h 430"/>
                <a:gd name="T6" fmla="*/ 0 w 3166"/>
                <a:gd name="T7" fmla="*/ 430 h 430"/>
                <a:gd name="T8" fmla="*/ 123 w 3166"/>
                <a:gd name="T9" fmla="*/ 363 h 430"/>
                <a:gd name="T10" fmla="*/ 350 w 3166"/>
                <a:gd name="T11" fmla="*/ 232 h 430"/>
                <a:gd name="T12" fmla="*/ 572 w 3166"/>
                <a:gd name="T13" fmla="*/ 96 h 430"/>
                <a:gd name="T14" fmla="*/ 722 w 3166"/>
                <a:gd name="T15" fmla="*/ 0 h 4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6" h="430">
                  <a:moveTo>
                    <a:pt x="722" y="0"/>
                  </a:moveTo>
                  <a:lnTo>
                    <a:pt x="3166" y="0"/>
                  </a:lnTo>
                  <a:lnTo>
                    <a:pt x="3166" y="430"/>
                  </a:lnTo>
                  <a:lnTo>
                    <a:pt x="0" y="430"/>
                  </a:lnTo>
                  <a:lnTo>
                    <a:pt x="123" y="363"/>
                  </a:lnTo>
                  <a:lnTo>
                    <a:pt x="350" y="232"/>
                  </a:lnTo>
                  <a:lnTo>
                    <a:pt x="572" y="96"/>
                  </a:lnTo>
                  <a:lnTo>
                    <a:pt x="72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mj-lt"/>
              </a:endParaRPr>
            </a:p>
          </p:txBody>
        </p:sp>
        <p:sp>
          <p:nvSpPr>
            <p:cNvPr id="58" name="Freeform 9">
              <a:extLst>
                <a:ext uri="{FF2B5EF4-FFF2-40B4-BE49-F238E27FC236}">
                  <a16:creationId xmlns:a16="http://schemas.microsoft.com/office/drawing/2014/main" id="{4A3C0D7D-A307-46AE-A662-3CC389EAB636}"/>
                </a:ext>
              </a:extLst>
            </p:cNvPr>
            <p:cNvSpPr>
              <a:spLocks/>
            </p:cNvSpPr>
            <p:nvPr/>
          </p:nvSpPr>
          <p:spPr bwMode="auto">
            <a:xfrm>
              <a:off x="5480050" y="2943225"/>
              <a:ext cx="3879850" cy="698500"/>
            </a:xfrm>
            <a:custGeom>
              <a:avLst/>
              <a:gdLst>
                <a:gd name="T0" fmla="*/ 687 w 2444"/>
                <a:gd name="T1" fmla="*/ 0 h 440"/>
                <a:gd name="T2" fmla="*/ 2444 w 2444"/>
                <a:gd name="T3" fmla="*/ 0 h 440"/>
                <a:gd name="T4" fmla="*/ 2444 w 2444"/>
                <a:gd name="T5" fmla="*/ 440 h 440"/>
                <a:gd name="T6" fmla="*/ 0 w 2444"/>
                <a:gd name="T7" fmla="*/ 440 h 440"/>
                <a:gd name="T8" fmla="*/ 170 w 2444"/>
                <a:gd name="T9" fmla="*/ 327 h 440"/>
                <a:gd name="T10" fmla="*/ 340 w 2444"/>
                <a:gd name="T11" fmla="*/ 216 h 440"/>
                <a:gd name="T12" fmla="*/ 512 w 2444"/>
                <a:gd name="T13" fmla="*/ 105 h 440"/>
                <a:gd name="T14" fmla="*/ 687 w 2444"/>
                <a:gd name="T15" fmla="*/ 0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4" h="440">
                  <a:moveTo>
                    <a:pt x="687" y="0"/>
                  </a:moveTo>
                  <a:lnTo>
                    <a:pt x="2444" y="0"/>
                  </a:lnTo>
                  <a:lnTo>
                    <a:pt x="2444" y="440"/>
                  </a:lnTo>
                  <a:lnTo>
                    <a:pt x="0" y="440"/>
                  </a:lnTo>
                  <a:lnTo>
                    <a:pt x="170" y="327"/>
                  </a:lnTo>
                  <a:lnTo>
                    <a:pt x="340" y="216"/>
                  </a:lnTo>
                  <a:lnTo>
                    <a:pt x="512" y="105"/>
                  </a:lnTo>
                  <a:lnTo>
                    <a:pt x="687" y="0"/>
                  </a:lnTo>
                  <a:close/>
                </a:path>
              </a:pathLst>
            </a:custGeom>
            <a:solidFill>
              <a:srgbClr val="00447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mj-lt"/>
              </a:endParaRPr>
            </a:p>
          </p:txBody>
        </p:sp>
        <p:sp>
          <p:nvSpPr>
            <p:cNvPr id="59" name="Freeform 10">
              <a:extLst>
                <a:ext uri="{FF2B5EF4-FFF2-40B4-BE49-F238E27FC236}">
                  <a16:creationId xmlns:a16="http://schemas.microsoft.com/office/drawing/2014/main" id="{E59FF4CB-734C-4831-94ED-DF41070B8977}"/>
                </a:ext>
              </a:extLst>
            </p:cNvPr>
            <p:cNvSpPr>
              <a:spLocks/>
            </p:cNvSpPr>
            <p:nvPr/>
          </p:nvSpPr>
          <p:spPr bwMode="auto">
            <a:xfrm>
              <a:off x="8267700" y="2147888"/>
              <a:ext cx="1092200" cy="96838"/>
            </a:xfrm>
            <a:custGeom>
              <a:avLst/>
              <a:gdLst>
                <a:gd name="T0" fmla="*/ 573 w 688"/>
                <a:gd name="T1" fmla="*/ 0 h 61"/>
                <a:gd name="T2" fmla="*/ 688 w 688"/>
                <a:gd name="T3" fmla="*/ 0 h 61"/>
                <a:gd name="T4" fmla="*/ 688 w 688"/>
                <a:gd name="T5" fmla="*/ 61 h 61"/>
                <a:gd name="T6" fmla="*/ 0 w 688"/>
                <a:gd name="T7" fmla="*/ 61 h 61"/>
                <a:gd name="T8" fmla="*/ 109 w 688"/>
                <a:gd name="T9" fmla="*/ 40 h 61"/>
                <a:gd name="T10" fmla="*/ 222 w 688"/>
                <a:gd name="T11" fmla="*/ 23 h 61"/>
                <a:gd name="T12" fmla="*/ 338 w 688"/>
                <a:gd name="T13" fmla="*/ 11 h 61"/>
                <a:gd name="T14" fmla="*/ 455 w 688"/>
                <a:gd name="T15" fmla="*/ 3 h 61"/>
                <a:gd name="T16" fmla="*/ 573 w 688"/>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61">
                  <a:moveTo>
                    <a:pt x="573" y="0"/>
                  </a:moveTo>
                  <a:lnTo>
                    <a:pt x="688" y="0"/>
                  </a:lnTo>
                  <a:lnTo>
                    <a:pt x="688" y="61"/>
                  </a:lnTo>
                  <a:lnTo>
                    <a:pt x="0" y="61"/>
                  </a:lnTo>
                  <a:lnTo>
                    <a:pt x="109" y="40"/>
                  </a:lnTo>
                  <a:lnTo>
                    <a:pt x="222" y="23"/>
                  </a:lnTo>
                  <a:lnTo>
                    <a:pt x="338" y="11"/>
                  </a:lnTo>
                  <a:lnTo>
                    <a:pt x="455" y="3"/>
                  </a:lnTo>
                  <a:lnTo>
                    <a:pt x="573" y="0"/>
                  </a:lnTo>
                  <a:close/>
                </a:path>
              </a:pathLst>
            </a:custGeom>
            <a:solidFill>
              <a:srgbClr val="E8EF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mj-lt"/>
              </a:endParaRPr>
            </a:p>
          </p:txBody>
        </p:sp>
        <p:sp>
          <p:nvSpPr>
            <p:cNvPr id="60" name="Freeform 11">
              <a:extLst>
                <a:ext uri="{FF2B5EF4-FFF2-40B4-BE49-F238E27FC236}">
                  <a16:creationId xmlns:a16="http://schemas.microsoft.com/office/drawing/2014/main" id="{71688687-44D2-41C6-BC6D-D0D9DDD5FE45}"/>
                </a:ext>
              </a:extLst>
            </p:cNvPr>
            <p:cNvSpPr>
              <a:spLocks/>
            </p:cNvSpPr>
            <p:nvPr/>
          </p:nvSpPr>
          <p:spPr bwMode="auto">
            <a:xfrm>
              <a:off x="6570663" y="2244725"/>
              <a:ext cx="2789238" cy="698500"/>
            </a:xfrm>
            <a:custGeom>
              <a:avLst/>
              <a:gdLst>
                <a:gd name="T0" fmla="*/ 1069 w 1757"/>
                <a:gd name="T1" fmla="*/ 0 h 440"/>
                <a:gd name="T2" fmla="*/ 1757 w 1757"/>
                <a:gd name="T3" fmla="*/ 0 h 440"/>
                <a:gd name="T4" fmla="*/ 1757 w 1757"/>
                <a:gd name="T5" fmla="*/ 440 h 440"/>
                <a:gd name="T6" fmla="*/ 0 w 1757"/>
                <a:gd name="T7" fmla="*/ 440 h 440"/>
                <a:gd name="T8" fmla="*/ 122 w 1757"/>
                <a:gd name="T9" fmla="*/ 370 h 440"/>
                <a:gd name="T10" fmla="*/ 245 w 1757"/>
                <a:gd name="T11" fmla="*/ 303 h 440"/>
                <a:gd name="T12" fmla="*/ 372 w 1757"/>
                <a:gd name="T13" fmla="*/ 240 h 440"/>
                <a:gd name="T14" fmla="*/ 501 w 1757"/>
                <a:gd name="T15" fmla="*/ 181 h 440"/>
                <a:gd name="T16" fmla="*/ 633 w 1757"/>
                <a:gd name="T17" fmla="*/ 128 h 440"/>
                <a:gd name="T18" fmla="*/ 769 w 1757"/>
                <a:gd name="T19" fmla="*/ 79 h 440"/>
                <a:gd name="T20" fmla="*/ 918 w 1757"/>
                <a:gd name="T21" fmla="*/ 35 h 440"/>
                <a:gd name="T22" fmla="*/ 1069 w 1757"/>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7" h="440">
                  <a:moveTo>
                    <a:pt x="1069" y="0"/>
                  </a:moveTo>
                  <a:lnTo>
                    <a:pt x="1757" y="0"/>
                  </a:lnTo>
                  <a:lnTo>
                    <a:pt x="1757" y="440"/>
                  </a:lnTo>
                  <a:lnTo>
                    <a:pt x="0" y="440"/>
                  </a:lnTo>
                  <a:lnTo>
                    <a:pt x="122" y="370"/>
                  </a:lnTo>
                  <a:lnTo>
                    <a:pt x="245" y="303"/>
                  </a:lnTo>
                  <a:lnTo>
                    <a:pt x="372" y="240"/>
                  </a:lnTo>
                  <a:lnTo>
                    <a:pt x="501" y="181"/>
                  </a:lnTo>
                  <a:lnTo>
                    <a:pt x="633" y="128"/>
                  </a:lnTo>
                  <a:lnTo>
                    <a:pt x="769" y="79"/>
                  </a:lnTo>
                  <a:lnTo>
                    <a:pt x="918" y="35"/>
                  </a:lnTo>
                  <a:lnTo>
                    <a:pt x="1069" y="0"/>
                  </a:lnTo>
                  <a:close/>
                </a:path>
              </a:pathLst>
            </a:custGeom>
            <a:solidFill>
              <a:srgbClr val="00447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mj-lt"/>
              </a:endParaRPr>
            </a:p>
          </p:txBody>
        </p:sp>
        <p:sp>
          <p:nvSpPr>
            <p:cNvPr id="61" name="Freeform 12">
              <a:extLst>
                <a:ext uri="{FF2B5EF4-FFF2-40B4-BE49-F238E27FC236}">
                  <a16:creationId xmlns:a16="http://schemas.microsoft.com/office/drawing/2014/main" id="{7A3820DB-3806-4942-BA92-F3D1AC94D42A}"/>
                </a:ext>
              </a:extLst>
            </p:cNvPr>
            <p:cNvSpPr>
              <a:spLocks/>
            </p:cNvSpPr>
            <p:nvPr/>
          </p:nvSpPr>
          <p:spPr bwMode="auto">
            <a:xfrm>
              <a:off x="1819275" y="2019300"/>
              <a:ext cx="7540625" cy="3244850"/>
            </a:xfrm>
            <a:custGeom>
              <a:avLst/>
              <a:gdLst>
                <a:gd name="T0" fmla="*/ 4750 w 4750"/>
                <a:gd name="T1" fmla="*/ 162 h 2044"/>
                <a:gd name="T2" fmla="*/ 4462 w 4750"/>
                <a:gd name="T3" fmla="*/ 171 h 2044"/>
                <a:gd name="T4" fmla="*/ 4187 w 4750"/>
                <a:gd name="T5" fmla="*/ 206 h 2044"/>
                <a:gd name="T6" fmla="*/ 3923 w 4750"/>
                <a:gd name="T7" fmla="*/ 267 h 2044"/>
                <a:gd name="T8" fmla="*/ 3671 w 4750"/>
                <a:gd name="T9" fmla="*/ 347 h 2044"/>
                <a:gd name="T10" fmla="*/ 3427 w 4750"/>
                <a:gd name="T11" fmla="*/ 446 h 2044"/>
                <a:gd name="T12" fmla="*/ 3191 w 4750"/>
                <a:gd name="T13" fmla="*/ 561 h 2044"/>
                <a:gd name="T14" fmla="*/ 2963 w 4750"/>
                <a:gd name="T15" fmla="*/ 685 h 2044"/>
                <a:gd name="T16" fmla="*/ 2739 w 4750"/>
                <a:gd name="T17" fmla="*/ 818 h 2044"/>
                <a:gd name="T18" fmla="*/ 2520 w 4750"/>
                <a:gd name="T19" fmla="*/ 956 h 2044"/>
                <a:gd name="T20" fmla="*/ 2304 w 4750"/>
                <a:gd name="T21" fmla="*/ 1098 h 2044"/>
                <a:gd name="T22" fmla="*/ 2001 w 4750"/>
                <a:gd name="T23" fmla="*/ 1294 h 2044"/>
                <a:gd name="T24" fmla="*/ 1703 w 4750"/>
                <a:gd name="T25" fmla="*/ 1477 h 2044"/>
                <a:gd name="T26" fmla="*/ 1403 w 4750"/>
                <a:gd name="T27" fmla="*/ 1636 h 2044"/>
                <a:gd name="T28" fmla="*/ 1126 w 4750"/>
                <a:gd name="T29" fmla="*/ 1758 h 2044"/>
                <a:gd name="T30" fmla="*/ 893 w 4750"/>
                <a:gd name="T31" fmla="*/ 1845 h 2044"/>
                <a:gd name="T32" fmla="*/ 683 w 4750"/>
                <a:gd name="T33" fmla="*/ 1913 h 2044"/>
                <a:gd name="T34" fmla="*/ 495 w 4750"/>
                <a:gd name="T35" fmla="*/ 1965 h 2044"/>
                <a:gd name="T36" fmla="*/ 329 w 4750"/>
                <a:gd name="T37" fmla="*/ 2002 h 2044"/>
                <a:gd name="T38" fmla="*/ 181 w 4750"/>
                <a:gd name="T39" fmla="*/ 2026 h 2044"/>
                <a:gd name="T40" fmla="*/ 56 w 4750"/>
                <a:gd name="T41" fmla="*/ 2040 h 2044"/>
                <a:gd name="T42" fmla="*/ 0 w 4750"/>
                <a:gd name="T43" fmla="*/ 1883 h 2044"/>
                <a:gd name="T44" fmla="*/ 108 w 4750"/>
                <a:gd name="T45" fmla="*/ 1874 h 2044"/>
                <a:gd name="T46" fmla="*/ 234 w 4750"/>
                <a:gd name="T47" fmla="*/ 1856 h 2044"/>
                <a:gd name="T48" fmla="*/ 383 w 4750"/>
                <a:gd name="T49" fmla="*/ 1827 h 2044"/>
                <a:gd name="T50" fmla="*/ 551 w 4750"/>
                <a:gd name="T51" fmla="*/ 1786 h 2044"/>
                <a:gd name="T52" fmla="*/ 741 w 4750"/>
                <a:gd name="T53" fmla="*/ 1728 h 2044"/>
                <a:gd name="T54" fmla="*/ 954 w 4750"/>
                <a:gd name="T55" fmla="*/ 1653 h 2044"/>
                <a:gd name="T56" fmla="*/ 1189 w 4750"/>
                <a:gd name="T57" fmla="*/ 1559 h 2044"/>
                <a:gd name="T58" fmla="*/ 1481 w 4750"/>
                <a:gd name="T59" fmla="*/ 1417 h 2044"/>
                <a:gd name="T60" fmla="*/ 1773 w 4750"/>
                <a:gd name="T61" fmla="*/ 1248 h 2044"/>
                <a:gd name="T62" fmla="*/ 2067 w 4750"/>
                <a:gd name="T63" fmla="*/ 1061 h 2044"/>
                <a:gd name="T64" fmla="*/ 2353 w 4750"/>
                <a:gd name="T65" fmla="*/ 876 h 2044"/>
                <a:gd name="T66" fmla="*/ 2630 w 4750"/>
                <a:gd name="T67" fmla="*/ 699 h 2044"/>
                <a:gd name="T68" fmla="*/ 2914 w 4750"/>
                <a:gd name="T69" fmla="*/ 529 h 2044"/>
                <a:gd name="T70" fmla="*/ 3210 w 4750"/>
                <a:gd name="T71" fmla="*/ 372 h 2044"/>
                <a:gd name="T72" fmla="*/ 3518 w 4750"/>
                <a:gd name="T73" fmla="*/ 235 h 2044"/>
                <a:gd name="T74" fmla="*/ 3829 w 4750"/>
                <a:gd name="T75" fmla="*/ 127 h 2044"/>
                <a:gd name="T76" fmla="*/ 4136 w 4750"/>
                <a:gd name="T77" fmla="*/ 54 h 2044"/>
                <a:gd name="T78" fmla="*/ 4442 w 4750"/>
                <a:gd name="T79" fmla="*/ 11 h 2044"/>
                <a:gd name="T80" fmla="*/ 4750 w 4750"/>
                <a:gd name="T81" fmla="*/ 0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50" h="2044">
                  <a:moveTo>
                    <a:pt x="4750" y="0"/>
                  </a:moveTo>
                  <a:lnTo>
                    <a:pt x="4750" y="162"/>
                  </a:lnTo>
                  <a:lnTo>
                    <a:pt x="4605" y="162"/>
                  </a:lnTo>
                  <a:lnTo>
                    <a:pt x="4462" y="171"/>
                  </a:lnTo>
                  <a:lnTo>
                    <a:pt x="4323" y="185"/>
                  </a:lnTo>
                  <a:lnTo>
                    <a:pt x="4187" y="206"/>
                  </a:lnTo>
                  <a:lnTo>
                    <a:pt x="4054" y="233"/>
                  </a:lnTo>
                  <a:lnTo>
                    <a:pt x="3923" y="267"/>
                  </a:lnTo>
                  <a:lnTo>
                    <a:pt x="3795" y="305"/>
                  </a:lnTo>
                  <a:lnTo>
                    <a:pt x="3671" y="347"/>
                  </a:lnTo>
                  <a:lnTo>
                    <a:pt x="3547" y="395"/>
                  </a:lnTo>
                  <a:lnTo>
                    <a:pt x="3427" y="446"/>
                  </a:lnTo>
                  <a:lnTo>
                    <a:pt x="3308" y="501"/>
                  </a:lnTo>
                  <a:lnTo>
                    <a:pt x="3191" y="561"/>
                  </a:lnTo>
                  <a:lnTo>
                    <a:pt x="3077" y="621"/>
                  </a:lnTo>
                  <a:lnTo>
                    <a:pt x="2963" y="685"/>
                  </a:lnTo>
                  <a:lnTo>
                    <a:pt x="2850" y="751"/>
                  </a:lnTo>
                  <a:lnTo>
                    <a:pt x="2739" y="818"/>
                  </a:lnTo>
                  <a:lnTo>
                    <a:pt x="2630" y="888"/>
                  </a:lnTo>
                  <a:lnTo>
                    <a:pt x="2520" y="956"/>
                  </a:lnTo>
                  <a:lnTo>
                    <a:pt x="2412" y="1028"/>
                  </a:lnTo>
                  <a:lnTo>
                    <a:pt x="2304" y="1098"/>
                  </a:lnTo>
                  <a:lnTo>
                    <a:pt x="2152" y="1197"/>
                  </a:lnTo>
                  <a:lnTo>
                    <a:pt x="2001" y="1294"/>
                  </a:lnTo>
                  <a:lnTo>
                    <a:pt x="1852" y="1387"/>
                  </a:lnTo>
                  <a:lnTo>
                    <a:pt x="1703" y="1477"/>
                  </a:lnTo>
                  <a:lnTo>
                    <a:pt x="1554" y="1559"/>
                  </a:lnTo>
                  <a:lnTo>
                    <a:pt x="1403" y="1636"/>
                  </a:lnTo>
                  <a:lnTo>
                    <a:pt x="1251" y="1707"/>
                  </a:lnTo>
                  <a:lnTo>
                    <a:pt x="1126" y="1758"/>
                  </a:lnTo>
                  <a:lnTo>
                    <a:pt x="1007" y="1804"/>
                  </a:lnTo>
                  <a:lnTo>
                    <a:pt x="893" y="1845"/>
                  </a:lnTo>
                  <a:lnTo>
                    <a:pt x="785" y="1882"/>
                  </a:lnTo>
                  <a:lnTo>
                    <a:pt x="683" y="1913"/>
                  </a:lnTo>
                  <a:lnTo>
                    <a:pt x="587" y="1942"/>
                  </a:lnTo>
                  <a:lnTo>
                    <a:pt x="495" y="1965"/>
                  </a:lnTo>
                  <a:lnTo>
                    <a:pt x="409" y="1987"/>
                  </a:lnTo>
                  <a:lnTo>
                    <a:pt x="329" y="2002"/>
                  </a:lnTo>
                  <a:lnTo>
                    <a:pt x="253" y="2015"/>
                  </a:lnTo>
                  <a:lnTo>
                    <a:pt x="181" y="2026"/>
                  </a:lnTo>
                  <a:lnTo>
                    <a:pt x="116" y="2035"/>
                  </a:lnTo>
                  <a:lnTo>
                    <a:pt x="56" y="2040"/>
                  </a:lnTo>
                  <a:lnTo>
                    <a:pt x="0" y="2044"/>
                  </a:lnTo>
                  <a:lnTo>
                    <a:pt x="0" y="1883"/>
                  </a:lnTo>
                  <a:lnTo>
                    <a:pt x="52" y="1880"/>
                  </a:lnTo>
                  <a:lnTo>
                    <a:pt x="108" y="1874"/>
                  </a:lnTo>
                  <a:lnTo>
                    <a:pt x="169" y="1866"/>
                  </a:lnTo>
                  <a:lnTo>
                    <a:pt x="234" y="1856"/>
                  </a:lnTo>
                  <a:lnTo>
                    <a:pt x="306" y="1843"/>
                  </a:lnTo>
                  <a:lnTo>
                    <a:pt x="383" y="1827"/>
                  </a:lnTo>
                  <a:lnTo>
                    <a:pt x="464" y="1808"/>
                  </a:lnTo>
                  <a:lnTo>
                    <a:pt x="551" y="1786"/>
                  </a:lnTo>
                  <a:lnTo>
                    <a:pt x="644" y="1758"/>
                  </a:lnTo>
                  <a:lnTo>
                    <a:pt x="741" y="1728"/>
                  </a:lnTo>
                  <a:lnTo>
                    <a:pt x="845" y="1693"/>
                  </a:lnTo>
                  <a:lnTo>
                    <a:pt x="954" y="1653"/>
                  </a:lnTo>
                  <a:lnTo>
                    <a:pt x="1068" y="1609"/>
                  </a:lnTo>
                  <a:lnTo>
                    <a:pt x="1189" y="1559"/>
                  </a:lnTo>
                  <a:lnTo>
                    <a:pt x="1335" y="1492"/>
                  </a:lnTo>
                  <a:lnTo>
                    <a:pt x="1481" y="1417"/>
                  </a:lnTo>
                  <a:lnTo>
                    <a:pt x="1627" y="1335"/>
                  </a:lnTo>
                  <a:lnTo>
                    <a:pt x="1773" y="1248"/>
                  </a:lnTo>
                  <a:lnTo>
                    <a:pt x="1919" y="1157"/>
                  </a:lnTo>
                  <a:lnTo>
                    <a:pt x="2067" y="1061"/>
                  </a:lnTo>
                  <a:lnTo>
                    <a:pt x="2217" y="964"/>
                  </a:lnTo>
                  <a:lnTo>
                    <a:pt x="2353" y="876"/>
                  </a:lnTo>
                  <a:lnTo>
                    <a:pt x="2490" y="786"/>
                  </a:lnTo>
                  <a:lnTo>
                    <a:pt x="2630" y="699"/>
                  </a:lnTo>
                  <a:lnTo>
                    <a:pt x="2770" y="612"/>
                  </a:lnTo>
                  <a:lnTo>
                    <a:pt x="2914" y="529"/>
                  </a:lnTo>
                  <a:lnTo>
                    <a:pt x="3060" y="448"/>
                  </a:lnTo>
                  <a:lnTo>
                    <a:pt x="3210" y="372"/>
                  </a:lnTo>
                  <a:lnTo>
                    <a:pt x="3363" y="300"/>
                  </a:lnTo>
                  <a:lnTo>
                    <a:pt x="3518" y="235"/>
                  </a:lnTo>
                  <a:lnTo>
                    <a:pt x="3674" y="177"/>
                  </a:lnTo>
                  <a:lnTo>
                    <a:pt x="3829" y="127"/>
                  </a:lnTo>
                  <a:lnTo>
                    <a:pt x="3983" y="86"/>
                  </a:lnTo>
                  <a:lnTo>
                    <a:pt x="4136" y="54"/>
                  </a:lnTo>
                  <a:lnTo>
                    <a:pt x="4288" y="28"/>
                  </a:lnTo>
                  <a:lnTo>
                    <a:pt x="4442" y="11"/>
                  </a:lnTo>
                  <a:lnTo>
                    <a:pt x="4596" y="2"/>
                  </a:lnTo>
                  <a:lnTo>
                    <a:pt x="475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mj-lt"/>
              </a:endParaRPr>
            </a:p>
          </p:txBody>
        </p:sp>
        <p:sp>
          <p:nvSpPr>
            <p:cNvPr id="62" name="Freeform 13">
              <a:extLst>
                <a:ext uri="{FF2B5EF4-FFF2-40B4-BE49-F238E27FC236}">
                  <a16:creationId xmlns:a16="http://schemas.microsoft.com/office/drawing/2014/main" id="{652CBDF3-322F-4430-B773-F06FBDF6F9F8}"/>
                </a:ext>
              </a:extLst>
            </p:cNvPr>
            <p:cNvSpPr>
              <a:spLocks/>
            </p:cNvSpPr>
            <p:nvPr/>
          </p:nvSpPr>
          <p:spPr bwMode="auto">
            <a:xfrm>
              <a:off x="9359900" y="1754188"/>
              <a:ext cx="422275" cy="836613"/>
            </a:xfrm>
            <a:custGeom>
              <a:avLst/>
              <a:gdLst>
                <a:gd name="T0" fmla="*/ 0 w 266"/>
                <a:gd name="T1" fmla="*/ 0 h 527"/>
                <a:gd name="T2" fmla="*/ 266 w 266"/>
                <a:gd name="T3" fmla="*/ 262 h 527"/>
                <a:gd name="T4" fmla="*/ 0 w 266"/>
                <a:gd name="T5" fmla="*/ 527 h 527"/>
                <a:gd name="T6" fmla="*/ 0 w 266"/>
                <a:gd name="T7" fmla="*/ 0 h 527"/>
              </a:gdLst>
              <a:ahLst/>
              <a:cxnLst>
                <a:cxn ang="0">
                  <a:pos x="T0" y="T1"/>
                </a:cxn>
                <a:cxn ang="0">
                  <a:pos x="T2" y="T3"/>
                </a:cxn>
                <a:cxn ang="0">
                  <a:pos x="T4" y="T5"/>
                </a:cxn>
                <a:cxn ang="0">
                  <a:pos x="T6" y="T7"/>
                </a:cxn>
              </a:cxnLst>
              <a:rect l="0" t="0" r="r" b="b"/>
              <a:pathLst>
                <a:path w="266" h="527">
                  <a:moveTo>
                    <a:pt x="0" y="0"/>
                  </a:moveTo>
                  <a:lnTo>
                    <a:pt x="266" y="262"/>
                  </a:lnTo>
                  <a:lnTo>
                    <a:pt x="0" y="527"/>
                  </a:ln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mj-lt"/>
              </a:endParaRPr>
            </a:p>
          </p:txBody>
        </p:sp>
      </p:grpSp>
      <p:grpSp>
        <p:nvGrpSpPr>
          <p:cNvPr id="64" name="Group 63">
            <a:extLst>
              <a:ext uri="{FF2B5EF4-FFF2-40B4-BE49-F238E27FC236}">
                <a16:creationId xmlns:a16="http://schemas.microsoft.com/office/drawing/2014/main" id="{A49CB473-F790-4F4F-98CA-AA8BCDFD6228}"/>
              </a:ext>
            </a:extLst>
          </p:cNvPr>
          <p:cNvGrpSpPr/>
          <p:nvPr/>
        </p:nvGrpSpPr>
        <p:grpSpPr>
          <a:xfrm>
            <a:off x="10030492" y="2756408"/>
            <a:ext cx="1852891" cy="3025110"/>
            <a:chOff x="10410004" y="2969773"/>
            <a:chExt cx="1632821" cy="3025110"/>
          </a:xfrm>
        </p:grpSpPr>
        <p:cxnSp>
          <p:nvCxnSpPr>
            <p:cNvPr id="65" name="Straight Arrow Connector 64">
              <a:extLst>
                <a:ext uri="{FF2B5EF4-FFF2-40B4-BE49-F238E27FC236}">
                  <a16:creationId xmlns:a16="http://schemas.microsoft.com/office/drawing/2014/main" id="{C897BCB2-57B6-4A95-A5B1-FB24892C49EC}"/>
                </a:ext>
              </a:extLst>
            </p:cNvPr>
            <p:cNvCxnSpPr>
              <a:cxnSpLocks/>
            </p:cNvCxnSpPr>
            <p:nvPr/>
          </p:nvCxnSpPr>
          <p:spPr>
            <a:xfrm flipV="1">
              <a:off x="10410004" y="2969773"/>
              <a:ext cx="0" cy="2717649"/>
            </a:xfrm>
            <a:prstGeom prst="straightConnector1">
              <a:avLst/>
            </a:prstGeom>
            <a:noFill/>
            <a:ln w="19050" cap="flat" cmpd="sng" algn="ctr">
              <a:solidFill>
                <a:schemeClr val="accent4"/>
              </a:solidFill>
              <a:prstDash val="solid"/>
              <a:headEnd type="none"/>
              <a:tailEnd type="arrow"/>
            </a:ln>
            <a:effectLst/>
          </p:spPr>
        </p:cxnSp>
        <p:sp>
          <p:nvSpPr>
            <p:cNvPr id="66" name="TextBox 65">
              <a:extLst>
                <a:ext uri="{FF2B5EF4-FFF2-40B4-BE49-F238E27FC236}">
                  <a16:creationId xmlns:a16="http://schemas.microsoft.com/office/drawing/2014/main" id="{D901FC43-4D1E-423B-A49C-20B96962E885}"/>
                </a:ext>
              </a:extLst>
            </p:cNvPr>
            <p:cNvSpPr txBox="1"/>
            <p:nvPr/>
          </p:nvSpPr>
          <p:spPr>
            <a:xfrm>
              <a:off x="10440871" y="3686559"/>
              <a:ext cx="1601954" cy="230832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lang="en-US" kern="0">
                  <a:solidFill>
                    <a:srgbClr val="004470"/>
                  </a:solidFill>
                  <a:latin typeface="+mj-lt"/>
                  <a:cs typeface="Arial" panose="020B0604020202020204" pitchFamily="34" charset="0"/>
                </a:rPr>
                <a:t>2021 Expected global RPA revenue &gt;</a:t>
              </a:r>
              <a:r>
                <a:rPr kumimoji="0" lang="en-US" sz="1800" b="0" u="none" strike="noStrike" kern="0" cap="none" spc="0" normalizeH="0" baseline="0" noProof="0">
                  <a:ln>
                    <a:noFill/>
                  </a:ln>
                  <a:solidFill>
                    <a:srgbClr val="004470"/>
                  </a:solidFill>
                  <a:effectLst/>
                  <a:uLnTx/>
                  <a:uFillTx/>
                  <a:latin typeface="+mj-lt"/>
                  <a:cs typeface="Arial" panose="020B0604020202020204" pitchFamily="34" charset="0"/>
                </a:rPr>
                <a:t>$2B </a:t>
              </a:r>
            </a:p>
            <a:p>
              <a:pPr marL="0" marR="0" lvl="0" indent="0" defTabSz="1218987" eaLnBrk="1" fontAlgn="auto" latinLnBrk="0" hangingPunct="1">
                <a:lnSpc>
                  <a:spcPct val="100000"/>
                </a:lnSpc>
                <a:spcBef>
                  <a:spcPts val="0"/>
                </a:spcBef>
                <a:spcAft>
                  <a:spcPts val="0"/>
                </a:spcAft>
                <a:buClrTx/>
                <a:buSzTx/>
                <a:buFontTx/>
                <a:buNone/>
                <a:tabLst/>
                <a:defRPr/>
              </a:pPr>
              <a:endParaRPr lang="en-US" kern="0">
                <a:solidFill>
                  <a:srgbClr val="004470"/>
                </a:solidFill>
                <a:latin typeface="+mj-lt"/>
                <a:cs typeface="Arial" panose="020B0604020202020204" pitchFamily="34" charset="0"/>
              </a:endParaRPr>
            </a:p>
            <a:p>
              <a:pPr marL="0" marR="0" lvl="0" indent="0" defTabSz="1218987" eaLnBrk="1" fontAlgn="auto" latinLnBrk="0" hangingPunct="1">
                <a:lnSpc>
                  <a:spcPct val="100000"/>
                </a:lnSpc>
                <a:spcBef>
                  <a:spcPts val="0"/>
                </a:spcBef>
                <a:spcAft>
                  <a:spcPts val="0"/>
                </a:spcAft>
                <a:buClrTx/>
                <a:buSzTx/>
                <a:buFontTx/>
                <a:buNone/>
                <a:tabLst/>
                <a:defRPr/>
              </a:pPr>
              <a:r>
                <a:rPr kumimoji="0" lang="en-US" sz="1800" b="0" u="none" strike="noStrike" kern="0" cap="none" spc="0" normalizeH="0" baseline="0" noProof="0">
                  <a:ln>
                    <a:noFill/>
                  </a:ln>
                  <a:solidFill>
                    <a:srgbClr val="004470"/>
                  </a:solidFill>
                  <a:effectLst/>
                  <a:uLnTx/>
                  <a:uFillTx/>
                  <a:latin typeface="+mj-lt"/>
                  <a:cs typeface="Arial" panose="020B0604020202020204" pitchFamily="34" charset="0"/>
                </a:rPr>
                <a:t>Up 20% from 2020</a:t>
              </a:r>
            </a:p>
          </p:txBody>
        </p:sp>
      </p:grpSp>
      <p:sp>
        <p:nvSpPr>
          <p:cNvPr id="125" name="TextBox 84">
            <a:extLst>
              <a:ext uri="{FF2B5EF4-FFF2-40B4-BE49-F238E27FC236}">
                <a16:creationId xmlns:a16="http://schemas.microsoft.com/office/drawing/2014/main" id="{815F1931-9343-4507-A3C3-3F9275B3742A}"/>
              </a:ext>
            </a:extLst>
          </p:cNvPr>
          <p:cNvSpPr txBox="1"/>
          <p:nvPr/>
        </p:nvSpPr>
        <p:spPr>
          <a:xfrm flipH="1">
            <a:off x="3855773" y="4589385"/>
            <a:ext cx="5843025"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kern="0">
                <a:solidFill>
                  <a:prstClr val="white"/>
                </a:solidFill>
                <a:latin typeface="+mj-lt"/>
                <a:ea typeface="ByTheButterfly" pitchFamily="2" charset="0"/>
                <a:cs typeface="Arial" pitchFamily="34" charset="0"/>
              </a:rPr>
              <a:t>RPA demand continues to </a:t>
            </a:r>
            <a:r>
              <a:rPr lang="en-US" sz="1800" b="1" kern="0">
                <a:solidFill>
                  <a:prstClr val="white"/>
                </a:solidFill>
                <a:latin typeface="+mj-lt"/>
                <a:cs typeface="Arial" pitchFamily="34" charset="0"/>
              </a:rPr>
              <a:t>grow to support critical processes through resilience and scalability</a:t>
            </a:r>
          </a:p>
        </p:txBody>
      </p:sp>
      <p:sp>
        <p:nvSpPr>
          <p:cNvPr id="126" name="TextBox 84">
            <a:extLst>
              <a:ext uri="{FF2B5EF4-FFF2-40B4-BE49-F238E27FC236}">
                <a16:creationId xmlns:a16="http://schemas.microsoft.com/office/drawing/2014/main" id="{6BC8E32E-CD0E-444A-B3E9-468C6289D147}"/>
              </a:ext>
            </a:extLst>
          </p:cNvPr>
          <p:cNvSpPr txBox="1"/>
          <p:nvPr/>
        </p:nvSpPr>
        <p:spPr>
          <a:xfrm flipH="1">
            <a:off x="5597389" y="3715474"/>
            <a:ext cx="4340520" cy="646331"/>
          </a:xfrm>
          <a:prstGeom prst="rect">
            <a:avLst/>
          </a:prstGeom>
          <a:noFill/>
        </p:spPr>
        <p:txBody>
          <a:bodyPr wrap="square" lIns="91440" tIns="45720" rIns="91440" bIns="45720"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kern="0">
                <a:solidFill>
                  <a:schemeClr val="bg1"/>
                </a:solidFill>
                <a:latin typeface="+mj-lt"/>
                <a:ea typeface="ByTheButterfly" pitchFamily="2" charset="0"/>
                <a:cs typeface="Arial"/>
              </a:rPr>
              <a:t>Hyperautomation is set to become widely used across enterprises  </a:t>
            </a:r>
            <a:endParaRPr lang="en-US" sz="1800" b="1" kern="0">
              <a:solidFill>
                <a:schemeClr val="bg1"/>
              </a:solidFill>
              <a:latin typeface="+mj-lt"/>
              <a:ea typeface="ByTheButterfly" pitchFamily="2" charset="0"/>
              <a:cs typeface="Arial" pitchFamily="34" charset="0"/>
            </a:endParaRPr>
          </a:p>
        </p:txBody>
      </p:sp>
      <p:sp>
        <p:nvSpPr>
          <p:cNvPr id="127" name="TextBox 84">
            <a:extLst>
              <a:ext uri="{FF2B5EF4-FFF2-40B4-BE49-F238E27FC236}">
                <a16:creationId xmlns:a16="http://schemas.microsoft.com/office/drawing/2014/main" id="{8EBDD235-1408-4DA8-9106-3136F829CA06}"/>
              </a:ext>
            </a:extLst>
          </p:cNvPr>
          <p:cNvSpPr txBox="1"/>
          <p:nvPr/>
        </p:nvSpPr>
        <p:spPr>
          <a:xfrm flipH="1">
            <a:off x="7200898" y="2912500"/>
            <a:ext cx="2900351" cy="646331"/>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kern="0">
                <a:solidFill>
                  <a:schemeClr val="bg1"/>
                </a:solidFill>
                <a:latin typeface="+mj-lt"/>
                <a:ea typeface="ByTheButterfly" pitchFamily="2" charset="0"/>
                <a:cs typeface="Arial" pitchFamily="34" charset="0"/>
              </a:rPr>
              <a:t>Increase RPA use among business users</a:t>
            </a:r>
            <a:endParaRPr lang="en-US" sz="1800" b="1">
              <a:solidFill>
                <a:schemeClr val="bg1"/>
              </a:solidFill>
              <a:latin typeface="+mj-lt"/>
              <a:ea typeface="ByTheButterfly" pitchFamily="2" charset="0"/>
              <a:cs typeface="Arial" pitchFamily="34" charset="0"/>
            </a:endParaRPr>
          </a:p>
        </p:txBody>
      </p:sp>
      <p:sp>
        <p:nvSpPr>
          <p:cNvPr id="128" name="TextBox 84">
            <a:extLst>
              <a:ext uri="{FF2B5EF4-FFF2-40B4-BE49-F238E27FC236}">
                <a16:creationId xmlns:a16="http://schemas.microsoft.com/office/drawing/2014/main" id="{A09981F7-93D3-4385-B79F-9507780F286E}"/>
              </a:ext>
            </a:extLst>
          </p:cNvPr>
          <p:cNvSpPr txBox="1"/>
          <p:nvPr/>
        </p:nvSpPr>
        <p:spPr>
          <a:xfrm flipH="1">
            <a:off x="1577316" y="3469659"/>
            <a:ext cx="2003895" cy="715089"/>
          </a:xfrm>
          <a:prstGeom prst="wedgeRoundRectCallout">
            <a:avLst>
              <a:gd name="adj1" fmla="val -53175"/>
              <a:gd name="adj2" fmla="val 135076"/>
              <a:gd name="adj3" fmla="val 16667"/>
            </a:avLst>
          </a:prstGeom>
          <a:solidFill>
            <a:schemeClr val="bg1"/>
          </a:solidFill>
          <a:ln>
            <a:noFill/>
          </a:ln>
          <a:effectLst>
            <a:outerShdw blurRad="50800" dist="38100" dir="8100000" algn="tr" rotWithShape="0">
              <a:prstClr val="black">
                <a:alpha val="40000"/>
              </a:prstClr>
            </a:outerShdw>
          </a:effectLst>
        </p:spPr>
        <p:txBody>
          <a:bodyPr wrap="square" rtlCol="0">
            <a:spAutoFit/>
          </a:bodyPr>
          <a:lstStyle>
            <a:defPPr>
              <a:defRPr lang="en-US"/>
            </a:defPPr>
            <a:lvl1pPr marR="0" lvl="0" indent="0" defTabSz="1218987" fontAlgn="auto">
              <a:lnSpc>
                <a:spcPct val="100000"/>
              </a:lnSpc>
              <a:spcBef>
                <a:spcPts val="0"/>
              </a:spcBef>
              <a:spcAft>
                <a:spcPts val="0"/>
              </a:spcAft>
              <a:buClrTx/>
              <a:buSzTx/>
              <a:buFontTx/>
              <a:buNone/>
              <a:tabLst/>
              <a:defRPr kumimoji="0" sz="1600" b="0" i="0" u="none" strike="noStrike" kern="0" cap="none" spc="0" normalizeH="0" baseline="0">
                <a:ln>
                  <a:noFill/>
                </a:ln>
                <a:solidFill>
                  <a:prstClr val="black">
                    <a:lumMod val="75000"/>
                    <a:lumOff val="25000"/>
                  </a:prstClr>
                </a:solidFill>
                <a:effectLst/>
                <a:uLnTx/>
                <a:uFillTx/>
                <a:latin typeface="+mj-lt"/>
                <a:ea typeface="ByTheButterfly" pitchFamily="2" charset="0"/>
                <a:cs typeface="Arial" pitchFamily="34" charset="0"/>
              </a:defRPr>
            </a:lvl1pPr>
            <a:lvl2pPr marL="609493" defTabSz="1218987">
              <a:defRPr sz="2400"/>
            </a:lvl2pPr>
            <a:lvl3pPr marL="1218987" defTabSz="1218987">
              <a:defRPr sz="2400"/>
            </a:lvl3pPr>
            <a:lvl4pPr marL="1828480" defTabSz="1218987">
              <a:defRPr sz="2400"/>
            </a:lvl4pPr>
            <a:lvl5pPr marL="2437973" defTabSz="1218987">
              <a:defRPr sz="2400"/>
            </a:lvl5pPr>
            <a:lvl6pPr marL="3047467" defTabSz="1218987">
              <a:defRPr sz="2400"/>
            </a:lvl6pPr>
            <a:lvl7pPr marL="3656960" defTabSz="1218987">
              <a:defRPr sz="2400"/>
            </a:lvl7pPr>
            <a:lvl8pPr marL="4266453" defTabSz="1218987">
              <a:defRPr sz="2400"/>
            </a:lvl8pPr>
            <a:lvl9pPr marL="4875947" defTabSz="1218987">
              <a:defRPr sz="2400"/>
            </a:lvl9pPr>
          </a:lstStyle>
          <a:p>
            <a:r>
              <a:rPr lang="en-US" sz="1200"/>
              <a:t>90% of organizations globally will have adopted RPA (Gartner)</a:t>
            </a:r>
          </a:p>
        </p:txBody>
      </p:sp>
      <p:sp>
        <p:nvSpPr>
          <p:cNvPr id="2" name="TextBox 84">
            <a:extLst>
              <a:ext uri="{FF2B5EF4-FFF2-40B4-BE49-F238E27FC236}">
                <a16:creationId xmlns:a16="http://schemas.microsoft.com/office/drawing/2014/main" id="{A5CD1AD7-B1E5-4161-92DD-108B845746F0}"/>
              </a:ext>
            </a:extLst>
          </p:cNvPr>
          <p:cNvSpPr txBox="1"/>
          <p:nvPr/>
        </p:nvSpPr>
        <p:spPr>
          <a:xfrm flipH="1">
            <a:off x="528689" y="5869450"/>
            <a:ext cx="1614219" cy="30777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400" kern="0">
                <a:solidFill>
                  <a:srgbClr val="00558C"/>
                </a:solidFill>
                <a:latin typeface="+mj-lt"/>
                <a:ea typeface="ByTheButterfly" pitchFamily="2" charset="0"/>
                <a:cs typeface="Arial" pitchFamily="34" charset="0"/>
              </a:rPr>
              <a:t>“Today” state</a:t>
            </a:r>
            <a:endParaRPr lang="en-US" sz="1400">
              <a:solidFill>
                <a:srgbClr val="00558C"/>
              </a:solidFill>
              <a:latin typeface="+mj-lt"/>
              <a:ea typeface="ByTheButterfly" pitchFamily="2" charset="0"/>
              <a:cs typeface="Arial" pitchFamily="34" charset="0"/>
            </a:endParaRPr>
          </a:p>
        </p:txBody>
      </p:sp>
      <p:sp>
        <p:nvSpPr>
          <p:cNvPr id="5" name="Oval 4">
            <a:extLst>
              <a:ext uri="{FF2B5EF4-FFF2-40B4-BE49-F238E27FC236}">
                <a16:creationId xmlns:a16="http://schemas.microsoft.com/office/drawing/2014/main" id="{A505B152-A493-45DD-A450-C6C9612031FC}"/>
              </a:ext>
            </a:extLst>
          </p:cNvPr>
          <p:cNvSpPr/>
          <p:nvPr/>
        </p:nvSpPr>
        <p:spPr>
          <a:xfrm>
            <a:off x="528687" y="4550314"/>
            <a:ext cx="1464548" cy="1319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Tactical response to COVID-19</a:t>
            </a:r>
          </a:p>
        </p:txBody>
      </p:sp>
      <p:sp>
        <p:nvSpPr>
          <p:cNvPr id="24" name="TextBox 84">
            <a:extLst>
              <a:ext uri="{FF2B5EF4-FFF2-40B4-BE49-F238E27FC236}">
                <a16:creationId xmlns:a16="http://schemas.microsoft.com/office/drawing/2014/main" id="{53DAF082-E117-4089-9008-DD608C41413E}"/>
              </a:ext>
            </a:extLst>
          </p:cNvPr>
          <p:cNvSpPr txBox="1"/>
          <p:nvPr/>
        </p:nvSpPr>
        <p:spPr>
          <a:xfrm flipH="1">
            <a:off x="10384607" y="2271311"/>
            <a:ext cx="1614219" cy="307777"/>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400" kern="0">
                <a:solidFill>
                  <a:srgbClr val="00558C"/>
                </a:solidFill>
                <a:latin typeface="+mj-lt"/>
                <a:ea typeface="ByTheButterfly" pitchFamily="2" charset="0"/>
                <a:cs typeface="Arial" pitchFamily="34" charset="0"/>
              </a:rPr>
              <a:t>“Future” state</a:t>
            </a:r>
            <a:endParaRPr lang="en-US" sz="1400">
              <a:solidFill>
                <a:srgbClr val="00558C"/>
              </a:solidFill>
              <a:latin typeface="+mj-lt"/>
              <a:ea typeface="ByTheButterfly" pitchFamily="2" charset="0"/>
              <a:cs typeface="Arial" pitchFamily="34" charset="0"/>
            </a:endParaRPr>
          </a:p>
        </p:txBody>
      </p:sp>
      <p:sp>
        <p:nvSpPr>
          <p:cNvPr id="25" name="Oval 24">
            <a:extLst>
              <a:ext uri="{FF2B5EF4-FFF2-40B4-BE49-F238E27FC236}">
                <a16:creationId xmlns:a16="http://schemas.microsoft.com/office/drawing/2014/main" id="{CBDBCB38-14E7-419B-93E4-850147769367}"/>
              </a:ext>
            </a:extLst>
          </p:cNvPr>
          <p:cNvSpPr/>
          <p:nvPr/>
        </p:nvSpPr>
        <p:spPr>
          <a:xfrm>
            <a:off x="10429066" y="952175"/>
            <a:ext cx="1464548" cy="1319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Strategic competitive RPA strategies</a:t>
            </a:r>
          </a:p>
        </p:txBody>
      </p:sp>
      <p:sp>
        <p:nvSpPr>
          <p:cNvPr id="26" name="TextBox 84">
            <a:extLst>
              <a:ext uri="{FF2B5EF4-FFF2-40B4-BE49-F238E27FC236}">
                <a16:creationId xmlns:a16="http://schemas.microsoft.com/office/drawing/2014/main" id="{D9489519-8796-47F0-A980-2C9B3CA47ED1}"/>
              </a:ext>
            </a:extLst>
          </p:cNvPr>
          <p:cNvSpPr txBox="1"/>
          <p:nvPr/>
        </p:nvSpPr>
        <p:spPr>
          <a:xfrm flipH="1">
            <a:off x="3567316" y="2210254"/>
            <a:ext cx="1810798" cy="1123712"/>
          </a:xfrm>
          <a:prstGeom prst="wedgeRoundRectCallout">
            <a:avLst>
              <a:gd name="adj1" fmla="val -52608"/>
              <a:gd name="adj2" fmla="val 100550"/>
              <a:gd name="adj3" fmla="val 16667"/>
            </a:avLst>
          </a:prstGeom>
          <a:solidFill>
            <a:schemeClr val="bg1"/>
          </a:solidFill>
          <a:ln>
            <a:noFill/>
          </a:ln>
          <a:effectLst>
            <a:outerShdw blurRad="50800" dist="38100" dir="8100000" algn="tr" rotWithShape="0">
              <a:prstClr val="black">
                <a:alpha val="40000"/>
              </a:prstClr>
            </a:outerShdw>
          </a:effectLst>
        </p:spPr>
        <p:txBody>
          <a:bodyPr wrap="square" rtlCol="0">
            <a:spAutoFit/>
          </a:bodyPr>
          <a:lstStyle>
            <a:defPPr>
              <a:defRPr lang="en-US"/>
            </a:defPPr>
            <a:lvl1pPr marR="0" lvl="0" indent="0" defTabSz="1218987" fontAlgn="auto">
              <a:lnSpc>
                <a:spcPct val="100000"/>
              </a:lnSpc>
              <a:spcBef>
                <a:spcPts val="0"/>
              </a:spcBef>
              <a:spcAft>
                <a:spcPts val="0"/>
              </a:spcAft>
              <a:buClrTx/>
              <a:buSzTx/>
              <a:buFontTx/>
              <a:buNone/>
              <a:tabLst/>
              <a:defRPr kumimoji="0" sz="1600" b="0" i="0" u="none" strike="noStrike" kern="0" cap="none" spc="0" normalizeH="0" baseline="0">
                <a:ln>
                  <a:noFill/>
                </a:ln>
                <a:solidFill>
                  <a:prstClr val="black">
                    <a:lumMod val="75000"/>
                    <a:lumOff val="25000"/>
                  </a:prstClr>
                </a:solidFill>
                <a:effectLst/>
                <a:uLnTx/>
                <a:uFillTx/>
                <a:latin typeface="+mj-lt"/>
                <a:ea typeface="ByTheButterfly" pitchFamily="2" charset="0"/>
                <a:cs typeface="Arial" pitchFamily="34" charset="0"/>
              </a:defRPr>
            </a:lvl1pPr>
            <a:lvl2pPr marL="609493" defTabSz="1218987">
              <a:defRPr sz="2400"/>
            </a:lvl2pPr>
            <a:lvl3pPr marL="1218987" defTabSz="1218987">
              <a:defRPr sz="2400"/>
            </a:lvl3pPr>
            <a:lvl4pPr marL="1828480" defTabSz="1218987">
              <a:defRPr sz="2400"/>
            </a:lvl4pPr>
            <a:lvl5pPr marL="2437973" defTabSz="1218987">
              <a:defRPr sz="2400"/>
            </a:lvl5pPr>
            <a:lvl6pPr marL="3047467" defTabSz="1218987">
              <a:defRPr sz="2400"/>
            </a:lvl6pPr>
            <a:lvl7pPr marL="3656960" defTabSz="1218987">
              <a:defRPr sz="2400"/>
            </a:lvl7pPr>
            <a:lvl8pPr marL="4266453" defTabSz="1218987">
              <a:defRPr sz="2400"/>
            </a:lvl8pPr>
            <a:lvl9pPr marL="4875947" defTabSz="1218987">
              <a:defRPr sz="2400"/>
            </a:lvl9pPr>
          </a:lstStyle>
          <a:p>
            <a:r>
              <a:rPr lang="en-US" sz="1200"/>
              <a:t>Through 2024, organizations will triple the capacity of their existing IA portfolios (Gartner)</a:t>
            </a:r>
            <a:endParaRPr lang="en-US" sz="1200" b="1">
              <a:solidFill>
                <a:srgbClr val="004470"/>
              </a:solidFill>
            </a:endParaRPr>
          </a:p>
        </p:txBody>
      </p:sp>
      <p:sp>
        <p:nvSpPr>
          <p:cNvPr id="27" name="TextBox 84">
            <a:extLst>
              <a:ext uri="{FF2B5EF4-FFF2-40B4-BE49-F238E27FC236}">
                <a16:creationId xmlns:a16="http://schemas.microsoft.com/office/drawing/2014/main" id="{7D3E1302-EC87-429E-9D6B-B744A8D5AE92}"/>
              </a:ext>
            </a:extLst>
          </p:cNvPr>
          <p:cNvSpPr txBox="1"/>
          <p:nvPr/>
        </p:nvSpPr>
        <p:spPr>
          <a:xfrm flipH="1">
            <a:off x="5353378" y="1318222"/>
            <a:ext cx="1810798" cy="1123712"/>
          </a:xfrm>
          <a:prstGeom prst="wedgeRoundRectCallout">
            <a:avLst>
              <a:gd name="adj1" fmla="val -45799"/>
              <a:gd name="adj2" fmla="val 109693"/>
              <a:gd name="adj3" fmla="val 16667"/>
            </a:avLst>
          </a:prstGeom>
          <a:solidFill>
            <a:schemeClr val="bg1"/>
          </a:solidFill>
          <a:ln>
            <a:noFill/>
          </a:ln>
          <a:effectLst>
            <a:outerShdw blurRad="50800" dist="38100" dir="8100000" algn="tr" rotWithShape="0">
              <a:prstClr val="black">
                <a:alpha val="40000"/>
              </a:prstClr>
            </a:outerShdw>
          </a:effectLst>
        </p:spPr>
        <p:txBody>
          <a:bodyPr wrap="square" rtlCol="0">
            <a:spAutoFit/>
          </a:bodyPr>
          <a:lstStyle>
            <a:defPPr>
              <a:defRPr lang="en-US"/>
            </a:defPPr>
            <a:lvl1pPr marR="0" lvl="0" indent="0" defTabSz="1218987" fontAlgn="auto">
              <a:lnSpc>
                <a:spcPct val="100000"/>
              </a:lnSpc>
              <a:spcBef>
                <a:spcPts val="0"/>
              </a:spcBef>
              <a:spcAft>
                <a:spcPts val="0"/>
              </a:spcAft>
              <a:buClrTx/>
              <a:buSzTx/>
              <a:buFontTx/>
              <a:buNone/>
              <a:tabLst/>
              <a:defRPr kumimoji="0" sz="1600" b="0" i="0" u="none" strike="noStrike" kern="0" cap="none" spc="0" normalizeH="0" baseline="0">
                <a:ln>
                  <a:noFill/>
                </a:ln>
                <a:solidFill>
                  <a:prstClr val="black">
                    <a:lumMod val="75000"/>
                    <a:lumOff val="25000"/>
                  </a:prstClr>
                </a:solidFill>
                <a:effectLst/>
                <a:uLnTx/>
                <a:uFillTx/>
                <a:latin typeface="+mj-lt"/>
                <a:ea typeface="ByTheButterfly" pitchFamily="2" charset="0"/>
                <a:cs typeface="Arial" pitchFamily="34" charset="0"/>
              </a:defRPr>
            </a:lvl1pPr>
            <a:lvl2pPr marL="609493" defTabSz="1218987">
              <a:defRPr sz="2400"/>
            </a:lvl2pPr>
            <a:lvl3pPr marL="1218987" defTabSz="1218987">
              <a:defRPr sz="2400"/>
            </a:lvl3pPr>
            <a:lvl4pPr marL="1828480" defTabSz="1218987">
              <a:defRPr sz="2400"/>
            </a:lvl4pPr>
            <a:lvl5pPr marL="2437973" defTabSz="1218987">
              <a:defRPr sz="2400"/>
            </a:lvl5pPr>
            <a:lvl6pPr marL="3047467" defTabSz="1218987">
              <a:defRPr sz="2400"/>
            </a:lvl6pPr>
            <a:lvl7pPr marL="3656960" defTabSz="1218987">
              <a:defRPr sz="2400"/>
            </a:lvl7pPr>
            <a:lvl8pPr marL="4266453" defTabSz="1218987">
              <a:defRPr sz="2400"/>
            </a:lvl8pPr>
            <a:lvl9pPr marL="4875947" defTabSz="1218987">
              <a:defRPr sz="2400"/>
            </a:lvl9pPr>
          </a:lstStyle>
          <a:p>
            <a:r>
              <a:rPr lang="en-US" sz="1200"/>
              <a:t>Half of all new RPA clients will come from business buyers who are outside the IT organization (Gartner)</a:t>
            </a:r>
          </a:p>
        </p:txBody>
      </p:sp>
    </p:spTree>
    <p:extLst>
      <p:ext uri="{BB962C8B-B14F-4D97-AF65-F5344CB8AC3E}">
        <p14:creationId xmlns:p14="http://schemas.microsoft.com/office/powerpoint/2010/main" val="1071405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2C10BF-D426-458F-978D-F6D192F44F3C}"/>
              </a:ext>
            </a:extLst>
          </p:cNvPr>
          <p:cNvSpPr/>
          <p:nvPr/>
        </p:nvSpPr>
        <p:spPr>
          <a:xfrm>
            <a:off x="0" y="0"/>
            <a:ext cx="12192000" cy="6858000"/>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2C26B-23B3-467E-ACA8-12AA581A0AAB}"/>
              </a:ext>
            </a:extLst>
          </p:cNvPr>
          <p:cNvSpPr>
            <a:spLocks noGrp="1"/>
          </p:cNvSpPr>
          <p:nvPr>
            <p:ph type="title"/>
          </p:nvPr>
        </p:nvSpPr>
        <p:spPr/>
        <p:txBody>
          <a:bodyPr/>
          <a:lstStyle/>
          <a:p>
            <a:r>
              <a:rPr lang="en-GB"/>
              <a:t>Capture &amp; AI</a:t>
            </a:r>
          </a:p>
        </p:txBody>
      </p:sp>
      <p:sp>
        <p:nvSpPr>
          <p:cNvPr id="4" name="Text Placeholder 3">
            <a:extLst>
              <a:ext uri="{FF2B5EF4-FFF2-40B4-BE49-F238E27FC236}">
                <a16:creationId xmlns:a16="http://schemas.microsoft.com/office/drawing/2014/main" id="{57F346D1-9610-42A2-B7E1-FC465F30287A}"/>
              </a:ext>
            </a:extLst>
          </p:cNvPr>
          <p:cNvSpPr>
            <a:spLocks noGrp="1"/>
          </p:cNvSpPr>
          <p:nvPr>
            <p:ph type="body" sz="quarter" idx="14"/>
          </p:nvPr>
        </p:nvSpPr>
        <p:spPr>
          <a:xfrm>
            <a:off x="835389" y="1524764"/>
            <a:ext cx="5374911" cy="545496"/>
          </a:xfrm>
        </p:spPr>
        <p:txBody>
          <a:bodyPr>
            <a:normAutofit/>
          </a:bodyPr>
          <a:lstStyle/>
          <a:p>
            <a:pPr marL="44450" indent="0">
              <a:buNone/>
            </a:pPr>
            <a:r>
              <a:rPr lang="en-GB" b="1"/>
              <a:t>	     “Traditional” Capture</a:t>
            </a:r>
          </a:p>
        </p:txBody>
      </p:sp>
      <p:sp>
        <p:nvSpPr>
          <p:cNvPr id="5" name="Text Placeholder 4">
            <a:extLst>
              <a:ext uri="{FF2B5EF4-FFF2-40B4-BE49-F238E27FC236}">
                <a16:creationId xmlns:a16="http://schemas.microsoft.com/office/drawing/2014/main" id="{4A789C4D-20AD-4128-A49C-B5B456E94664}"/>
              </a:ext>
            </a:extLst>
          </p:cNvPr>
          <p:cNvSpPr>
            <a:spLocks noGrp="1"/>
          </p:cNvSpPr>
          <p:nvPr>
            <p:ph type="body" sz="quarter" idx="15"/>
          </p:nvPr>
        </p:nvSpPr>
        <p:spPr/>
        <p:txBody>
          <a:bodyPr/>
          <a:lstStyle/>
          <a:p>
            <a:r>
              <a:rPr lang="en-US"/>
              <a:t>Competitive Landscape</a:t>
            </a:r>
          </a:p>
        </p:txBody>
      </p:sp>
      <p:pic>
        <p:nvPicPr>
          <p:cNvPr id="6" name="Picture 5">
            <a:extLst>
              <a:ext uri="{FF2B5EF4-FFF2-40B4-BE49-F238E27FC236}">
                <a16:creationId xmlns:a16="http://schemas.microsoft.com/office/drawing/2014/main" id="{754BE18A-0995-4282-9062-07099634529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458045" y="4041359"/>
            <a:ext cx="1468359" cy="485525"/>
          </a:xfrm>
          <a:prstGeom prst="rect">
            <a:avLst/>
          </a:prstGeom>
        </p:spPr>
      </p:pic>
      <p:pic>
        <p:nvPicPr>
          <p:cNvPr id="7" name="Picture 6">
            <a:extLst>
              <a:ext uri="{FF2B5EF4-FFF2-40B4-BE49-F238E27FC236}">
                <a16:creationId xmlns:a16="http://schemas.microsoft.com/office/drawing/2014/main" id="{14A2239F-353A-4669-9C3A-B11B310E02A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618031" y="4767357"/>
            <a:ext cx="1131940" cy="724539"/>
          </a:xfrm>
          <a:prstGeom prst="rect">
            <a:avLst/>
          </a:prstGeom>
        </p:spPr>
      </p:pic>
      <p:pic>
        <p:nvPicPr>
          <p:cNvPr id="8" name="Picture 7">
            <a:extLst>
              <a:ext uri="{FF2B5EF4-FFF2-40B4-BE49-F238E27FC236}">
                <a16:creationId xmlns:a16="http://schemas.microsoft.com/office/drawing/2014/main" id="{7752BDBA-FB33-4A5C-B561-2B0B94B1CD99}"/>
              </a:ext>
            </a:extLst>
          </p:cNvPr>
          <p:cNvPicPr>
            <a:picLocks noChangeAspect="1"/>
          </p:cNvPicPr>
          <p:nvPr/>
        </p:nvPicPr>
        <p:blipFill>
          <a:blip r:embed="rId4" cstate="hq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tretch>
            <a:fillRect/>
          </a:stretch>
        </p:blipFill>
        <p:spPr>
          <a:xfrm>
            <a:off x="3068531" y="5389825"/>
            <a:ext cx="1030080" cy="375811"/>
          </a:xfrm>
          <a:prstGeom prst="rect">
            <a:avLst/>
          </a:prstGeom>
        </p:spPr>
      </p:pic>
      <p:pic>
        <p:nvPicPr>
          <p:cNvPr id="9" name="Picture 8">
            <a:extLst>
              <a:ext uri="{FF2B5EF4-FFF2-40B4-BE49-F238E27FC236}">
                <a16:creationId xmlns:a16="http://schemas.microsoft.com/office/drawing/2014/main" id="{DAF65123-4DEF-4163-89DB-72FB7AE1E77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33500" y="2465964"/>
            <a:ext cx="1317449" cy="1309357"/>
          </a:xfrm>
          <a:prstGeom prst="rect">
            <a:avLst/>
          </a:prstGeom>
        </p:spPr>
      </p:pic>
      <p:pic>
        <p:nvPicPr>
          <p:cNvPr id="10" name="Picture 9">
            <a:extLst>
              <a:ext uri="{FF2B5EF4-FFF2-40B4-BE49-F238E27FC236}">
                <a16:creationId xmlns:a16="http://schemas.microsoft.com/office/drawing/2014/main" id="{B1F12ABA-328C-49E8-B77E-CE1208A299A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733894" y="3856821"/>
            <a:ext cx="1695012" cy="637420"/>
          </a:xfrm>
          <a:prstGeom prst="rect">
            <a:avLst/>
          </a:prstGeom>
        </p:spPr>
      </p:pic>
      <p:pic>
        <p:nvPicPr>
          <p:cNvPr id="11" name="Picture 2" descr="Banque Populaire de l'Ouest Selects Abby for Automate Key Business  Processes | Financial IT">
            <a:extLst>
              <a:ext uri="{FF2B5EF4-FFF2-40B4-BE49-F238E27FC236}">
                <a16:creationId xmlns:a16="http://schemas.microsoft.com/office/drawing/2014/main" id="{F61DCD83-4421-47CE-8CF9-1BBDB75AF4B0}"/>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162734" y="2732209"/>
            <a:ext cx="866850" cy="2480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iring Now (HyperScience - Product Marketing Manager) - Global Startup  Ecosystem">
            <a:extLst>
              <a:ext uri="{FF2B5EF4-FFF2-40B4-BE49-F238E27FC236}">
                <a16:creationId xmlns:a16="http://schemas.microsoft.com/office/drawing/2014/main" id="{88170159-F5BE-4343-B134-34102DA276B5}"/>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7272326" y="5765636"/>
            <a:ext cx="4101054" cy="4609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E5AABD3-789A-46F7-924B-47082665E10F}"/>
              </a:ext>
            </a:extLst>
          </p:cNvPr>
          <p:cNvPicPr>
            <a:picLocks noChangeAspect="1"/>
          </p:cNvPicPr>
          <p:nvPr/>
        </p:nvPicPr>
        <p:blipFill>
          <a:blip r:embed="rId10"/>
          <a:stretch>
            <a:fillRect/>
          </a:stretch>
        </p:blipFill>
        <p:spPr>
          <a:xfrm>
            <a:off x="2438137" y="1938791"/>
            <a:ext cx="2293419" cy="382380"/>
          </a:xfrm>
          <a:prstGeom prst="rect">
            <a:avLst/>
          </a:prstGeom>
        </p:spPr>
      </p:pic>
      <p:sp>
        <p:nvSpPr>
          <p:cNvPr id="14" name="Text Placeholder 3">
            <a:extLst>
              <a:ext uri="{FF2B5EF4-FFF2-40B4-BE49-F238E27FC236}">
                <a16:creationId xmlns:a16="http://schemas.microsoft.com/office/drawing/2014/main" id="{79C9E59B-907D-4722-B72A-A773DD989B33}"/>
              </a:ext>
            </a:extLst>
          </p:cNvPr>
          <p:cNvSpPr txBox="1">
            <a:spLocks/>
          </p:cNvSpPr>
          <p:nvPr/>
        </p:nvSpPr>
        <p:spPr>
          <a:xfrm>
            <a:off x="6324600" y="1524764"/>
            <a:ext cx="5374911" cy="545496"/>
          </a:xfrm>
          <a:prstGeom prst="rect">
            <a:avLst/>
          </a:prstGeom>
        </p:spPr>
        <p:txBody>
          <a:bodyPr vert="horz" lIns="91440" tIns="45720" rIns="91440" bIns="45720" rtlCol="0">
            <a:normAutofit/>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pPr marL="44450" indent="0" algn="ctr">
              <a:buFont typeface="Arial" panose="020B0604020202020204" pitchFamily="34" charset="0"/>
              <a:buNone/>
            </a:pPr>
            <a:r>
              <a:rPr lang="en-GB" b="1"/>
              <a:t>“New Breed” AI</a:t>
            </a:r>
          </a:p>
        </p:txBody>
      </p:sp>
      <p:pic>
        <p:nvPicPr>
          <p:cNvPr id="16" name="Picture 15">
            <a:extLst>
              <a:ext uri="{FF2B5EF4-FFF2-40B4-BE49-F238E27FC236}">
                <a16:creationId xmlns:a16="http://schemas.microsoft.com/office/drawing/2014/main" id="{2A8C8AD3-C518-44A9-AD73-88CC60BAB930}"/>
              </a:ext>
            </a:extLst>
          </p:cNvPr>
          <p:cNvPicPr>
            <a:picLocks noChangeAspect="1"/>
          </p:cNvPicPr>
          <p:nvPr/>
        </p:nvPicPr>
        <p:blipFill>
          <a:blip r:embed="rId10"/>
          <a:stretch>
            <a:fillRect/>
          </a:stretch>
        </p:blipFill>
        <p:spPr>
          <a:xfrm>
            <a:off x="8037291" y="1938791"/>
            <a:ext cx="2293419" cy="382380"/>
          </a:xfrm>
          <a:prstGeom prst="rect">
            <a:avLst/>
          </a:prstGeom>
        </p:spPr>
      </p:pic>
    </p:spTree>
    <p:extLst>
      <p:ext uri="{BB962C8B-B14F-4D97-AF65-F5344CB8AC3E}">
        <p14:creationId xmlns:p14="http://schemas.microsoft.com/office/powerpoint/2010/main" val="3573871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2C10BF-D426-458F-978D-F6D192F44F3C}"/>
              </a:ext>
            </a:extLst>
          </p:cNvPr>
          <p:cNvSpPr/>
          <p:nvPr/>
        </p:nvSpPr>
        <p:spPr>
          <a:xfrm>
            <a:off x="0" y="0"/>
            <a:ext cx="12192000" cy="6858000"/>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2C26B-23B3-467E-ACA8-12AA581A0AAB}"/>
              </a:ext>
            </a:extLst>
          </p:cNvPr>
          <p:cNvSpPr>
            <a:spLocks noGrp="1"/>
          </p:cNvSpPr>
          <p:nvPr>
            <p:ph type="title"/>
          </p:nvPr>
        </p:nvSpPr>
        <p:spPr/>
        <p:txBody>
          <a:bodyPr/>
          <a:lstStyle/>
          <a:p>
            <a:r>
              <a:rPr lang="en-GB"/>
              <a:t>Digital Process Automation</a:t>
            </a:r>
          </a:p>
        </p:txBody>
      </p:sp>
      <p:sp>
        <p:nvSpPr>
          <p:cNvPr id="5" name="Text Placeholder 4">
            <a:extLst>
              <a:ext uri="{FF2B5EF4-FFF2-40B4-BE49-F238E27FC236}">
                <a16:creationId xmlns:a16="http://schemas.microsoft.com/office/drawing/2014/main" id="{4A789C4D-20AD-4128-A49C-B5B456E94664}"/>
              </a:ext>
            </a:extLst>
          </p:cNvPr>
          <p:cNvSpPr>
            <a:spLocks noGrp="1"/>
          </p:cNvSpPr>
          <p:nvPr>
            <p:ph type="body" sz="quarter" idx="15"/>
          </p:nvPr>
        </p:nvSpPr>
        <p:spPr/>
        <p:txBody>
          <a:bodyPr/>
          <a:lstStyle/>
          <a:p>
            <a:r>
              <a:rPr lang="en-US"/>
              <a:t>Competitive Landscape</a:t>
            </a:r>
          </a:p>
        </p:txBody>
      </p:sp>
      <p:pic>
        <p:nvPicPr>
          <p:cNvPr id="24" name="Picture 23">
            <a:extLst>
              <a:ext uri="{FF2B5EF4-FFF2-40B4-BE49-F238E27FC236}">
                <a16:creationId xmlns:a16="http://schemas.microsoft.com/office/drawing/2014/main" id="{9750A41B-6721-45F1-9CF1-B7FD3B82F7B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417211" y="5217726"/>
            <a:ext cx="1586177" cy="627400"/>
          </a:xfrm>
          <a:prstGeom prst="rect">
            <a:avLst/>
          </a:prstGeom>
        </p:spPr>
      </p:pic>
      <p:pic>
        <p:nvPicPr>
          <p:cNvPr id="2050" name="Picture 2" descr="Software to crush business complexity | Pega">
            <a:extLst>
              <a:ext uri="{FF2B5EF4-FFF2-40B4-BE49-F238E27FC236}">
                <a16:creationId xmlns:a16="http://schemas.microsoft.com/office/drawing/2014/main" id="{6D73F8AA-83EC-4690-8CB1-884022C27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15" y="1898730"/>
            <a:ext cx="2937803" cy="8507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ppian-logo-transparent | Pyze - The Leader in Digital Transformation  Analytics">
            <a:extLst>
              <a:ext uri="{FF2B5EF4-FFF2-40B4-BE49-F238E27FC236}">
                <a16:creationId xmlns:a16="http://schemas.microsoft.com/office/drawing/2014/main" id="{AC8BBA73-D80C-4957-8186-1E78F9428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357" y="4051663"/>
            <a:ext cx="1910861" cy="8967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utsystems Logo">
            <a:extLst>
              <a:ext uri="{FF2B5EF4-FFF2-40B4-BE49-F238E27FC236}">
                <a16:creationId xmlns:a16="http://schemas.microsoft.com/office/drawing/2014/main" id="{CBAC07BF-1632-4CC5-B389-99CED269AE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2291" y="3308545"/>
            <a:ext cx="4251880" cy="10629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ocess Management and Workflow Automation Software - Nintex">
            <a:extLst>
              <a:ext uri="{FF2B5EF4-FFF2-40B4-BE49-F238E27FC236}">
                <a16:creationId xmlns:a16="http://schemas.microsoft.com/office/drawing/2014/main" id="{108012DE-ED2C-4ABF-9295-94BC3CFEA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3458" y="2067918"/>
            <a:ext cx="2528888" cy="70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5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30D2-8FF5-4C73-8410-D98AA0CE4B84}"/>
              </a:ext>
            </a:extLst>
          </p:cNvPr>
          <p:cNvSpPr>
            <a:spLocks noGrp="1"/>
          </p:cNvSpPr>
          <p:nvPr>
            <p:ph type="title"/>
          </p:nvPr>
        </p:nvSpPr>
        <p:spPr/>
        <p:txBody>
          <a:bodyPr/>
          <a:lstStyle/>
          <a:p>
            <a:r>
              <a:rPr lang="en-US"/>
              <a:t>Key Market Findings</a:t>
            </a:r>
          </a:p>
        </p:txBody>
      </p:sp>
      <p:sp>
        <p:nvSpPr>
          <p:cNvPr id="3" name="Text Placeholder 2">
            <a:extLst>
              <a:ext uri="{FF2B5EF4-FFF2-40B4-BE49-F238E27FC236}">
                <a16:creationId xmlns:a16="http://schemas.microsoft.com/office/drawing/2014/main" id="{9F9D076B-7881-497A-95E8-6816C59AF238}"/>
              </a:ext>
            </a:extLst>
          </p:cNvPr>
          <p:cNvSpPr>
            <a:spLocks noGrp="1"/>
          </p:cNvSpPr>
          <p:nvPr>
            <p:ph type="body" sz="quarter" idx="15"/>
          </p:nvPr>
        </p:nvSpPr>
        <p:spPr/>
        <p:txBody>
          <a:bodyPr/>
          <a:lstStyle/>
          <a:p>
            <a:r>
              <a:rPr lang="en-US"/>
              <a:t>Market Update and Challenges</a:t>
            </a:r>
          </a:p>
        </p:txBody>
      </p:sp>
      <p:sp>
        <p:nvSpPr>
          <p:cNvPr id="4" name="Text Placeholder 2">
            <a:extLst>
              <a:ext uri="{FF2B5EF4-FFF2-40B4-BE49-F238E27FC236}">
                <a16:creationId xmlns:a16="http://schemas.microsoft.com/office/drawing/2014/main" id="{C8B34D39-E35C-4379-BF6D-897515B1BC80}"/>
              </a:ext>
            </a:extLst>
          </p:cNvPr>
          <p:cNvSpPr txBox="1">
            <a:spLocks/>
          </p:cNvSpPr>
          <p:nvPr/>
        </p:nvSpPr>
        <p:spPr>
          <a:xfrm>
            <a:off x="835388" y="1524764"/>
            <a:ext cx="6038751" cy="4831586"/>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US" sz="2000"/>
              <a:t>The pandemic has raised the urgency for organizations to digitally transform their  processes.  </a:t>
            </a:r>
            <a:r>
              <a:rPr lang="en-US" sz="2000" b="1"/>
              <a:t>Requiring capabilities far beyond RPA.</a:t>
            </a:r>
            <a:br>
              <a:rPr lang="en-US" sz="2000"/>
            </a:br>
            <a:r>
              <a:rPr lang="en-US" sz="2000"/>
              <a:t>RPA requires structured digital data to operate thus the need for Intelligent Automation.</a:t>
            </a:r>
          </a:p>
          <a:p>
            <a:r>
              <a:rPr lang="en-US" sz="2000" b="1"/>
              <a:t>Many vendors </a:t>
            </a:r>
            <a:r>
              <a:rPr lang="en-US" sz="2000"/>
              <a:t>are entering the RPA space, while some </a:t>
            </a:r>
            <a:r>
              <a:rPr lang="en-US" sz="2000" b="1"/>
              <a:t>large vendors are disrupting the RPA stand-alone software </a:t>
            </a:r>
            <a:r>
              <a:rPr lang="en-US" sz="2000"/>
              <a:t>opportunity.</a:t>
            </a:r>
          </a:p>
          <a:p>
            <a:r>
              <a:rPr lang="en-US" sz="2000" b="1"/>
              <a:t>Buyers</a:t>
            </a:r>
            <a:r>
              <a:rPr lang="en-US" sz="2000"/>
              <a:t> are from a diverse vertical markets. Adoption is driven by </a:t>
            </a:r>
            <a:r>
              <a:rPr lang="en-US" sz="2000" b="1"/>
              <a:t>North America, Europe </a:t>
            </a:r>
            <a:r>
              <a:rPr lang="en-US" sz="2000"/>
              <a:t>and in </a:t>
            </a:r>
            <a:r>
              <a:rPr lang="en-US" sz="2000" b="1"/>
              <a:t>large to midsize </a:t>
            </a:r>
            <a:r>
              <a:rPr lang="en-US" sz="2000"/>
              <a:t>enterprises.</a:t>
            </a:r>
          </a:p>
        </p:txBody>
      </p:sp>
      <p:grpSp>
        <p:nvGrpSpPr>
          <p:cNvPr id="64" name="Group 63">
            <a:extLst>
              <a:ext uri="{FF2B5EF4-FFF2-40B4-BE49-F238E27FC236}">
                <a16:creationId xmlns:a16="http://schemas.microsoft.com/office/drawing/2014/main" id="{8720085E-4C4E-4276-B161-551D1A1C880E}"/>
              </a:ext>
            </a:extLst>
          </p:cNvPr>
          <p:cNvGrpSpPr/>
          <p:nvPr/>
        </p:nvGrpSpPr>
        <p:grpSpPr>
          <a:xfrm>
            <a:off x="9068357" y="2788858"/>
            <a:ext cx="2628343" cy="1674032"/>
            <a:chOff x="7003182" y="2555776"/>
            <a:chExt cx="2628343" cy="1674032"/>
          </a:xfrm>
        </p:grpSpPr>
        <p:sp>
          <p:nvSpPr>
            <p:cNvPr id="53" name="Oval 75">
              <a:extLst>
                <a:ext uri="{FF2B5EF4-FFF2-40B4-BE49-F238E27FC236}">
                  <a16:creationId xmlns:a16="http://schemas.microsoft.com/office/drawing/2014/main" id="{A9D73CAE-659F-4D2D-BC09-EFC453B7E5E3}"/>
                </a:ext>
              </a:extLst>
            </p:cNvPr>
            <p:cNvSpPr>
              <a:spLocks noChangeArrowheads="1"/>
            </p:cNvSpPr>
            <p:nvPr/>
          </p:nvSpPr>
          <p:spPr bwMode="auto">
            <a:xfrm rot="16200000">
              <a:off x="7003182" y="3034071"/>
              <a:ext cx="724275" cy="724275"/>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76">
              <a:extLst>
                <a:ext uri="{FF2B5EF4-FFF2-40B4-BE49-F238E27FC236}">
                  <a16:creationId xmlns:a16="http://schemas.microsoft.com/office/drawing/2014/main" id="{828EB259-F75F-4170-88A4-4DA014FEC002}"/>
                </a:ext>
              </a:extLst>
            </p:cNvPr>
            <p:cNvSpPr>
              <a:spLocks noChangeArrowheads="1"/>
            </p:cNvSpPr>
            <p:nvPr/>
          </p:nvSpPr>
          <p:spPr bwMode="auto">
            <a:xfrm rot="16200000">
              <a:off x="7957493" y="2555776"/>
              <a:ext cx="1674032" cy="1674032"/>
            </a:xfrm>
            <a:prstGeom prst="ellipse">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77">
              <a:extLst>
                <a:ext uri="{FF2B5EF4-FFF2-40B4-BE49-F238E27FC236}">
                  <a16:creationId xmlns:a16="http://schemas.microsoft.com/office/drawing/2014/main" id="{0DA5D732-5297-404B-8252-843048A254D2}"/>
                </a:ext>
              </a:extLst>
            </p:cNvPr>
            <p:cNvSpPr>
              <a:spLocks noChangeArrowheads="1"/>
            </p:cNvSpPr>
            <p:nvPr/>
          </p:nvSpPr>
          <p:spPr bwMode="auto">
            <a:xfrm rot="16200000">
              <a:off x="8247887" y="2224386"/>
              <a:ext cx="66051" cy="2336811"/>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8">
              <a:extLst>
                <a:ext uri="{FF2B5EF4-FFF2-40B4-BE49-F238E27FC236}">
                  <a16:creationId xmlns:a16="http://schemas.microsoft.com/office/drawing/2014/main" id="{7FEEB3F6-283D-4452-9179-529771665B49}"/>
                </a:ext>
              </a:extLst>
            </p:cNvPr>
            <p:cNvSpPr>
              <a:spLocks/>
            </p:cNvSpPr>
            <p:nvPr/>
          </p:nvSpPr>
          <p:spPr bwMode="auto">
            <a:xfrm rot="16200000">
              <a:off x="8761484" y="2797202"/>
              <a:ext cx="0" cy="13666"/>
            </a:xfrm>
            <a:custGeom>
              <a:avLst/>
              <a:gdLst>
                <a:gd name="T0" fmla="*/ 6 h 6"/>
                <a:gd name="T1" fmla="*/ 0 h 6"/>
                <a:gd name="T2" fmla="*/ 6 h 6"/>
              </a:gdLst>
              <a:ahLst/>
              <a:cxnLst>
                <a:cxn ang="0">
                  <a:pos x="0" y="T0"/>
                </a:cxn>
                <a:cxn ang="0">
                  <a:pos x="0" y="T1"/>
                </a:cxn>
                <a:cxn ang="0">
                  <a:pos x="0" y="T2"/>
                </a:cxn>
              </a:cxnLst>
              <a:rect l="0" t="0" r="r" b="b"/>
              <a:pathLst>
                <a:path h="6">
                  <a:moveTo>
                    <a:pt x="0" y="6"/>
                  </a:moveTo>
                  <a:lnTo>
                    <a:pt x="0" y="0"/>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Line 79">
              <a:extLst>
                <a:ext uri="{FF2B5EF4-FFF2-40B4-BE49-F238E27FC236}">
                  <a16:creationId xmlns:a16="http://schemas.microsoft.com/office/drawing/2014/main" id="{7211993F-1CD4-49E5-A5FF-D00039C0BF15}"/>
                </a:ext>
              </a:extLst>
            </p:cNvPr>
            <p:cNvSpPr>
              <a:spLocks noChangeShapeType="1"/>
            </p:cNvSpPr>
            <p:nvPr/>
          </p:nvSpPr>
          <p:spPr bwMode="auto">
            <a:xfrm rot="16200000" flipV="1">
              <a:off x="8761484" y="2797202"/>
              <a:ext cx="0" cy="136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0">
              <a:extLst>
                <a:ext uri="{FF2B5EF4-FFF2-40B4-BE49-F238E27FC236}">
                  <a16:creationId xmlns:a16="http://schemas.microsoft.com/office/drawing/2014/main" id="{40C78DC2-9644-4050-879E-44A381EEEF7D}"/>
                </a:ext>
              </a:extLst>
            </p:cNvPr>
            <p:cNvSpPr>
              <a:spLocks/>
            </p:cNvSpPr>
            <p:nvPr/>
          </p:nvSpPr>
          <p:spPr bwMode="auto">
            <a:xfrm rot="16200000">
              <a:off x="8761484" y="3981550"/>
              <a:ext cx="0" cy="13666"/>
            </a:xfrm>
            <a:custGeom>
              <a:avLst/>
              <a:gdLst>
                <a:gd name="T0" fmla="*/ 0 h 6"/>
                <a:gd name="T1" fmla="*/ 6 h 6"/>
                <a:gd name="T2" fmla="*/ 0 h 6"/>
              </a:gdLst>
              <a:ahLst/>
              <a:cxnLst>
                <a:cxn ang="0">
                  <a:pos x="0" y="T0"/>
                </a:cxn>
                <a:cxn ang="0">
                  <a:pos x="0" y="T1"/>
                </a:cxn>
                <a:cxn ang="0">
                  <a:pos x="0" y="T2"/>
                </a:cxn>
              </a:cxnLst>
              <a:rect l="0" t="0" r="r" b="b"/>
              <a:pathLst>
                <a:path h="6">
                  <a:moveTo>
                    <a:pt x="0" y="0"/>
                  </a:moveTo>
                  <a:lnTo>
                    <a:pt x="0" y="6"/>
                  </a:lnTo>
                  <a:lnTo>
                    <a:pt x="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Line 81">
              <a:extLst>
                <a:ext uri="{FF2B5EF4-FFF2-40B4-BE49-F238E27FC236}">
                  <a16:creationId xmlns:a16="http://schemas.microsoft.com/office/drawing/2014/main" id="{2CCED52B-64D6-4AE4-B05B-12428859B3F1}"/>
                </a:ext>
              </a:extLst>
            </p:cNvPr>
            <p:cNvSpPr>
              <a:spLocks noChangeShapeType="1"/>
            </p:cNvSpPr>
            <p:nvPr/>
          </p:nvSpPr>
          <p:spPr bwMode="auto">
            <a:xfrm rot="16200000">
              <a:off x="8761484" y="3981550"/>
              <a:ext cx="0" cy="136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ext Placeholder 33">
              <a:extLst>
                <a:ext uri="{FF2B5EF4-FFF2-40B4-BE49-F238E27FC236}">
                  <a16:creationId xmlns:a16="http://schemas.microsoft.com/office/drawing/2014/main" id="{0F63CA61-AA62-4C40-B92D-8C6160C21C5B}"/>
                </a:ext>
              </a:extLst>
            </p:cNvPr>
            <p:cNvSpPr txBox="1">
              <a:spLocks/>
            </p:cNvSpPr>
            <p:nvPr/>
          </p:nvSpPr>
          <p:spPr>
            <a:xfrm>
              <a:off x="8110166" y="3054756"/>
              <a:ext cx="1368686" cy="78633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buNone/>
              </a:pPr>
              <a:r>
                <a:rPr lang="en-US" sz="1600" b="1">
                  <a:solidFill>
                    <a:schemeClr val="tx2"/>
                  </a:solidFill>
                  <a:latin typeface="Arial" panose="020B0604020202020204" pitchFamily="34" charset="0"/>
                  <a:ea typeface="+mj-ea"/>
                  <a:cs typeface="Arial" panose="020B0604020202020204" pitchFamily="34" charset="0"/>
                </a:rPr>
                <a:t>Intelligent Automation</a:t>
              </a:r>
            </a:p>
          </p:txBody>
        </p:sp>
      </p:grpSp>
      <p:grpSp>
        <p:nvGrpSpPr>
          <p:cNvPr id="67" name="Group 66">
            <a:extLst>
              <a:ext uri="{FF2B5EF4-FFF2-40B4-BE49-F238E27FC236}">
                <a16:creationId xmlns:a16="http://schemas.microsoft.com/office/drawing/2014/main" id="{384B9FEF-6384-4763-9D30-1B0228AB11D2}"/>
              </a:ext>
            </a:extLst>
          </p:cNvPr>
          <p:cNvGrpSpPr/>
          <p:nvPr/>
        </p:nvGrpSpPr>
        <p:grpSpPr>
          <a:xfrm rot="18716636">
            <a:off x="8116923" y="1618715"/>
            <a:ext cx="1191182" cy="1831186"/>
            <a:chOff x="5369092" y="834306"/>
            <a:chExt cx="1191182" cy="1831186"/>
          </a:xfrm>
        </p:grpSpPr>
        <p:sp>
          <p:nvSpPr>
            <p:cNvPr id="21" name="Freeform 43">
              <a:extLst>
                <a:ext uri="{FF2B5EF4-FFF2-40B4-BE49-F238E27FC236}">
                  <a16:creationId xmlns:a16="http://schemas.microsoft.com/office/drawing/2014/main" id="{F2F5E8C8-CEAC-49A1-A7E4-33A3D8F9636F}"/>
                </a:ext>
              </a:extLst>
            </p:cNvPr>
            <p:cNvSpPr>
              <a:spLocks/>
            </p:cNvSpPr>
            <p:nvPr/>
          </p:nvSpPr>
          <p:spPr bwMode="auto">
            <a:xfrm rot="16200000">
              <a:off x="5372508" y="830890"/>
              <a:ext cx="1184349" cy="1191182"/>
            </a:xfrm>
            <a:custGeom>
              <a:avLst/>
              <a:gdLst>
                <a:gd name="T0" fmla="*/ 91 w 181"/>
                <a:gd name="T1" fmla="*/ 182 h 182"/>
                <a:gd name="T2" fmla="*/ 0 w 181"/>
                <a:gd name="T3" fmla="*/ 91 h 182"/>
                <a:gd name="T4" fmla="*/ 91 w 181"/>
                <a:gd name="T5" fmla="*/ 1 h 182"/>
                <a:gd name="T6" fmla="*/ 181 w 181"/>
                <a:gd name="T7" fmla="*/ 91 h 182"/>
                <a:gd name="T8" fmla="*/ 91 w 181"/>
                <a:gd name="T9" fmla="*/ 182 h 182"/>
              </a:gdLst>
              <a:ahLst/>
              <a:cxnLst>
                <a:cxn ang="0">
                  <a:pos x="T0" y="T1"/>
                </a:cxn>
                <a:cxn ang="0">
                  <a:pos x="T2" y="T3"/>
                </a:cxn>
                <a:cxn ang="0">
                  <a:pos x="T4" y="T5"/>
                </a:cxn>
                <a:cxn ang="0">
                  <a:pos x="T6" y="T7"/>
                </a:cxn>
                <a:cxn ang="0">
                  <a:pos x="T8" y="T9"/>
                </a:cxn>
              </a:cxnLst>
              <a:rect l="0" t="0" r="r" b="b"/>
              <a:pathLst>
                <a:path w="181" h="182">
                  <a:moveTo>
                    <a:pt x="91" y="182"/>
                  </a:moveTo>
                  <a:cubicBezTo>
                    <a:pt x="41" y="182"/>
                    <a:pt x="0" y="141"/>
                    <a:pt x="0" y="91"/>
                  </a:cubicBezTo>
                  <a:cubicBezTo>
                    <a:pt x="0" y="41"/>
                    <a:pt x="41" y="1"/>
                    <a:pt x="91" y="1"/>
                  </a:cubicBezTo>
                  <a:cubicBezTo>
                    <a:pt x="141" y="0"/>
                    <a:pt x="181" y="41"/>
                    <a:pt x="181" y="91"/>
                  </a:cubicBezTo>
                  <a:cubicBezTo>
                    <a:pt x="181" y="141"/>
                    <a:pt x="141" y="181"/>
                    <a:pt x="91" y="18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44">
              <a:extLst>
                <a:ext uri="{FF2B5EF4-FFF2-40B4-BE49-F238E27FC236}">
                  <a16:creationId xmlns:a16="http://schemas.microsoft.com/office/drawing/2014/main" id="{FAA270CC-BF11-486B-A841-F3240BED2834}"/>
                </a:ext>
              </a:extLst>
            </p:cNvPr>
            <p:cNvSpPr>
              <a:spLocks noChangeArrowheads="1"/>
            </p:cNvSpPr>
            <p:nvPr/>
          </p:nvSpPr>
          <p:spPr bwMode="auto">
            <a:xfrm rot="16200000">
              <a:off x="5756282" y="2246415"/>
              <a:ext cx="419077" cy="41907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45">
              <a:extLst>
                <a:ext uri="{FF2B5EF4-FFF2-40B4-BE49-F238E27FC236}">
                  <a16:creationId xmlns:a16="http://schemas.microsoft.com/office/drawing/2014/main" id="{C8AC4DC9-6F3A-4A04-AE7B-859A5BC5A22C}"/>
                </a:ext>
              </a:extLst>
            </p:cNvPr>
            <p:cNvSpPr>
              <a:spLocks noChangeArrowheads="1"/>
            </p:cNvSpPr>
            <p:nvPr/>
          </p:nvSpPr>
          <p:spPr bwMode="auto">
            <a:xfrm rot="16200000">
              <a:off x="5601405" y="2125702"/>
              <a:ext cx="733385" cy="7288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6">
              <a:extLst>
                <a:ext uri="{FF2B5EF4-FFF2-40B4-BE49-F238E27FC236}">
                  <a16:creationId xmlns:a16="http://schemas.microsoft.com/office/drawing/2014/main" id="{A0E6CF35-0B4F-4C47-B342-1D8C48D47A75}"/>
                </a:ext>
              </a:extLst>
            </p:cNvPr>
            <p:cNvSpPr>
              <a:spLocks/>
            </p:cNvSpPr>
            <p:nvPr/>
          </p:nvSpPr>
          <p:spPr bwMode="auto">
            <a:xfrm rot="16200000">
              <a:off x="5826886" y="1998156"/>
              <a:ext cx="118435" cy="118435"/>
            </a:xfrm>
            <a:custGeom>
              <a:avLst/>
              <a:gdLst>
                <a:gd name="T0" fmla="*/ 18 w 18"/>
                <a:gd name="T1" fmla="*/ 0 h 18"/>
                <a:gd name="T2" fmla="*/ 18 w 18"/>
                <a:gd name="T3" fmla="*/ 0 h 18"/>
                <a:gd name="T4" fmla="*/ 0 w 18"/>
                <a:gd name="T5" fmla="*/ 16 h 18"/>
                <a:gd name="T6" fmla="*/ 0 w 18"/>
                <a:gd name="T7" fmla="*/ 18 h 18"/>
                <a:gd name="T8" fmla="*/ 18 w 18"/>
                <a:gd name="T9" fmla="*/ 18 h 18"/>
                <a:gd name="T10" fmla="*/ 18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18" y="0"/>
                  </a:moveTo>
                  <a:cubicBezTo>
                    <a:pt x="18" y="0"/>
                    <a:pt x="18" y="0"/>
                    <a:pt x="18" y="0"/>
                  </a:cubicBezTo>
                  <a:cubicBezTo>
                    <a:pt x="16" y="9"/>
                    <a:pt x="8" y="15"/>
                    <a:pt x="0" y="16"/>
                  </a:cubicBezTo>
                  <a:cubicBezTo>
                    <a:pt x="0" y="18"/>
                    <a:pt x="0" y="18"/>
                    <a:pt x="0" y="18"/>
                  </a:cubicBezTo>
                  <a:cubicBezTo>
                    <a:pt x="18" y="18"/>
                    <a:pt x="18" y="18"/>
                    <a:pt x="18" y="18"/>
                  </a:cubicBez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E859C204-FB72-4C8B-BEF7-043DC44A5C46}"/>
                </a:ext>
              </a:extLst>
            </p:cNvPr>
            <p:cNvSpPr>
              <a:spLocks/>
            </p:cNvSpPr>
            <p:nvPr/>
          </p:nvSpPr>
          <p:spPr bwMode="auto">
            <a:xfrm rot="16200000">
              <a:off x="5831442" y="2198585"/>
              <a:ext cx="143489" cy="70606"/>
            </a:xfrm>
            <a:custGeom>
              <a:avLst/>
              <a:gdLst>
                <a:gd name="T0" fmla="*/ 22 w 22"/>
                <a:gd name="T1" fmla="*/ 10 h 11"/>
                <a:gd name="T2" fmla="*/ 5 w 22"/>
                <a:gd name="T3" fmla="*/ 0 h 11"/>
                <a:gd name="T4" fmla="*/ 0 w 22"/>
                <a:gd name="T5" fmla="*/ 0 h 11"/>
                <a:gd name="T6" fmla="*/ 0 w 22"/>
                <a:gd name="T7" fmla="*/ 11 h 11"/>
                <a:gd name="T8" fmla="*/ 22 w 22"/>
                <a:gd name="T9" fmla="*/ 11 h 11"/>
                <a:gd name="T10" fmla="*/ 22 w 22"/>
                <a:gd name="T11" fmla="*/ 10 h 11"/>
              </a:gdLst>
              <a:ahLst/>
              <a:cxnLst>
                <a:cxn ang="0">
                  <a:pos x="T0" y="T1"/>
                </a:cxn>
                <a:cxn ang="0">
                  <a:pos x="T2" y="T3"/>
                </a:cxn>
                <a:cxn ang="0">
                  <a:pos x="T4" y="T5"/>
                </a:cxn>
                <a:cxn ang="0">
                  <a:pos x="T6" y="T7"/>
                </a:cxn>
                <a:cxn ang="0">
                  <a:pos x="T8" y="T9"/>
                </a:cxn>
                <a:cxn ang="0">
                  <a:pos x="T10" y="T11"/>
                </a:cxn>
              </a:cxnLst>
              <a:rect l="0" t="0" r="r" b="b"/>
              <a:pathLst>
                <a:path w="22" h="11">
                  <a:moveTo>
                    <a:pt x="22" y="10"/>
                  </a:moveTo>
                  <a:cubicBezTo>
                    <a:pt x="14" y="10"/>
                    <a:pt x="8" y="6"/>
                    <a:pt x="5" y="0"/>
                  </a:cubicBezTo>
                  <a:cubicBezTo>
                    <a:pt x="0" y="0"/>
                    <a:pt x="0" y="0"/>
                    <a:pt x="0" y="0"/>
                  </a:cubicBezTo>
                  <a:cubicBezTo>
                    <a:pt x="0" y="11"/>
                    <a:pt x="0" y="11"/>
                    <a:pt x="0" y="11"/>
                  </a:cubicBezTo>
                  <a:cubicBezTo>
                    <a:pt x="22" y="11"/>
                    <a:pt x="22" y="11"/>
                    <a:pt x="22" y="11"/>
                  </a:cubicBezTo>
                  <a:lnTo>
                    <a:pt x="2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8">
              <a:extLst>
                <a:ext uri="{FF2B5EF4-FFF2-40B4-BE49-F238E27FC236}">
                  <a16:creationId xmlns:a16="http://schemas.microsoft.com/office/drawing/2014/main" id="{0B51588C-7996-443F-BCC4-88823F0B54B2}"/>
                </a:ext>
              </a:extLst>
            </p:cNvPr>
            <p:cNvSpPr>
              <a:spLocks/>
            </p:cNvSpPr>
            <p:nvPr/>
          </p:nvSpPr>
          <p:spPr bwMode="auto">
            <a:xfrm rot="16200000">
              <a:off x="5981763" y="1995879"/>
              <a:ext cx="118435" cy="122990"/>
            </a:xfrm>
            <a:custGeom>
              <a:avLst/>
              <a:gdLst>
                <a:gd name="T0" fmla="*/ 18 w 18"/>
                <a:gd name="T1" fmla="*/ 19 h 19"/>
                <a:gd name="T2" fmla="*/ 18 w 18"/>
                <a:gd name="T3" fmla="*/ 19 h 19"/>
                <a:gd name="T4" fmla="*/ 18 w 18"/>
                <a:gd name="T5" fmla="*/ 0 h 19"/>
                <a:gd name="T6" fmla="*/ 0 w 18"/>
                <a:gd name="T7" fmla="*/ 0 h 19"/>
                <a:gd name="T8" fmla="*/ 0 w 18"/>
                <a:gd name="T9" fmla="*/ 4 h 19"/>
                <a:gd name="T10" fmla="*/ 18 w 18"/>
                <a:gd name="T11" fmla="*/ 19 h 19"/>
              </a:gdLst>
              <a:ahLst/>
              <a:cxnLst>
                <a:cxn ang="0">
                  <a:pos x="T0" y="T1"/>
                </a:cxn>
                <a:cxn ang="0">
                  <a:pos x="T2" y="T3"/>
                </a:cxn>
                <a:cxn ang="0">
                  <a:pos x="T4" y="T5"/>
                </a:cxn>
                <a:cxn ang="0">
                  <a:pos x="T6" y="T7"/>
                </a:cxn>
                <a:cxn ang="0">
                  <a:pos x="T8" y="T9"/>
                </a:cxn>
                <a:cxn ang="0">
                  <a:pos x="T10" y="T11"/>
                </a:cxn>
              </a:cxnLst>
              <a:rect l="0" t="0" r="r" b="b"/>
              <a:pathLst>
                <a:path w="18" h="19">
                  <a:moveTo>
                    <a:pt x="18" y="19"/>
                  </a:moveTo>
                  <a:cubicBezTo>
                    <a:pt x="18" y="19"/>
                    <a:pt x="18" y="19"/>
                    <a:pt x="18" y="19"/>
                  </a:cubicBezTo>
                  <a:cubicBezTo>
                    <a:pt x="18" y="0"/>
                    <a:pt x="18" y="0"/>
                    <a:pt x="18" y="0"/>
                  </a:cubicBezTo>
                  <a:cubicBezTo>
                    <a:pt x="0" y="0"/>
                    <a:pt x="0" y="0"/>
                    <a:pt x="0" y="0"/>
                  </a:cubicBezTo>
                  <a:cubicBezTo>
                    <a:pt x="0" y="4"/>
                    <a:pt x="0" y="4"/>
                    <a:pt x="0" y="4"/>
                  </a:cubicBezTo>
                  <a:cubicBezTo>
                    <a:pt x="8" y="4"/>
                    <a:pt x="16" y="10"/>
                    <a:pt x="18" y="1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9">
              <a:extLst>
                <a:ext uri="{FF2B5EF4-FFF2-40B4-BE49-F238E27FC236}">
                  <a16:creationId xmlns:a16="http://schemas.microsoft.com/office/drawing/2014/main" id="{88D96AEB-AD00-43F9-B2A6-A6B453B1FC87}"/>
                </a:ext>
              </a:extLst>
            </p:cNvPr>
            <p:cNvSpPr>
              <a:spLocks/>
            </p:cNvSpPr>
            <p:nvPr/>
          </p:nvSpPr>
          <p:spPr bwMode="auto">
            <a:xfrm rot="16200000">
              <a:off x="5939628" y="2202001"/>
              <a:ext cx="170820" cy="91104"/>
            </a:xfrm>
            <a:custGeom>
              <a:avLst/>
              <a:gdLst>
                <a:gd name="T0" fmla="*/ 26 w 26"/>
                <a:gd name="T1" fmla="*/ 4 h 14"/>
                <a:gd name="T2" fmla="*/ 26 w 26"/>
                <a:gd name="T3" fmla="*/ 0 h 14"/>
                <a:gd name="T4" fmla="*/ 0 w 26"/>
                <a:gd name="T5" fmla="*/ 0 h 14"/>
                <a:gd name="T6" fmla="*/ 0 w 26"/>
                <a:gd name="T7" fmla="*/ 14 h 14"/>
                <a:gd name="T8" fmla="*/ 9 w 26"/>
                <a:gd name="T9" fmla="*/ 14 h 14"/>
                <a:gd name="T10" fmla="*/ 26 w 26"/>
                <a:gd name="T11" fmla="*/ 4 h 14"/>
              </a:gdLst>
              <a:ahLst/>
              <a:cxnLst>
                <a:cxn ang="0">
                  <a:pos x="T0" y="T1"/>
                </a:cxn>
                <a:cxn ang="0">
                  <a:pos x="T2" y="T3"/>
                </a:cxn>
                <a:cxn ang="0">
                  <a:pos x="T4" y="T5"/>
                </a:cxn>
                <a:cxn ang="0">
                  <a:pos x="T6" y="T7"/>
                </a:cxn>
                <a:cxn ang="0">
                  <a:pos x="T8" y="T9"/>
                </a:cxn>
                <a:cxn ang="0">
                  <a:pos x="T10" y="T11"/>
                </a:cxn>
              </a:cxnLst>
              <a:rect l="0" t="0" r="r" b="b"/>
              <a:pathLst>
                <a:path w="26" h="14">
                  <a:moveTo>
                    <a:pt x="26" y="4"/>
                  </a:moveTo>
                  <a:cubicBezTo>
                    <a:pt x="26" y="0"/>
                    <a:pt x="26" y="0"/>
                    <a:pt x="26" y="0"/>
                  </a:cubicBezTo>
                  <a:cubicBezTo>
                    <a:pt x="0" y="0"/>
                    <a:pt x="0" y="0"/>
                    <a:pt x="0" y="0"/>
                  </a:cubicBezTo>
                  <a:cubicBezTo>
                    <a:pt x="0" y="14"/>
                    <a:pt x="0" y="14"/>
                    <a:pt x="0" y="14"/>
                  </a:cubicBezTo>
                  <a:cubicBezTo>
                    <a:pt x="9" y="14"/>
                    <a:pt x="9" y="14"/>
                    <a:pt x="9" y="14"/>
                  </a:cubicBezTo>
                  <a:cubicBezTo>
                    <a:pt x="12" y="8"/>
                    <a:pt x="18" y="4"/>
                    <a:pt x="26" y="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58">
              <a:extLst>
                <a:ext uri="{FF2B5EF4-FFF2-40B4-BE49-F238E27FC236}">
                  <a16:creationId xmlns:a16="http://schemas.microsoft.com/office/drawing/2014/main" id="{AE1231D3-CF11-4C64-9109-D8431C5A330D}"/>
                </a:ext>
              </a:extLst>
            </p:cNvPr>
            <p:cNvSpPr>
              <a:spLocks noChangeArrowheads="1"/>
            </p:cNvSpPr>
            <p:nvPr/>
          </p:nvSpPr>
          <p:spPr bwMode="auto">
            <a:xfrm rot="16200000">
              <a:off x="5511439" y="967545"/>
              <a:ext cx="908760" cy="9155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D9416487-5B8E-41D0-A17B-8C870ED3D421}"/>
              </a:ext>
            </a:extLst>
          </p:cNvPr>
          <p:cNvGrpSpPr/>
          <p:nvPr/>
        </p:nvGrpSpPr>
        <p:grpSpPr>
          <a:xfrm rot="18951975">
            <a:off x="7147618" y="2820744"/>
            <a:ext cx="1610259" cy="1610259"/>
            <a:chOff x="3693922" y="2228940"/>
            <a:chExt cx="1610259" cy="1610259"/>
          </a:xfrm>
        </p:grpSpPr>
        <p:sp>
          <p:nvSpPr>
            <p:cNvPr id="37" name="Freeform 59">
              <a:extLst>
                <a:ext uri="{FF2B5EF4-FFF2-40B4-BE49-F238E27FC236}">
                  <a16:creationId xmlns:a16="http://schemas.microsoft.com/office/drawing/2014/main" id="{032B79DB-9B7F-4571-B483-4764B1E2B15C}"/>
                </a:ext>
              </a:extLst>
            </p:cNvPr>
            <p:cNvSpPr>
              <a:spLocks/>
            </p:cNvSpPr>
            <p:nvPr/>
          </p:nvSpPr>
          <p:spPr bwMode="auto">
            <a:xfrm rot="16200000">
              <a:off x="3693922" y="2228940"/>
              <a:ext cx="1302783" cy="1302783"/>
            </a:xfrm>
            <a:custGeom>
              <a:avLst/>
              <a:gdLst>
                <a:gd name="T0" fmla="*/ 163 w 199"/>
                <a:gd name="T1" fmla="*/ 163 h 199"/>
                <a:gd name="T2" fmla="*/ 35 w 199"/>
                <a:gd name="T3" fmla="*/ 163 h 199"/>
                <a:gd name="T4" fmla="*/ 35 w 199"/>
                <a:gd name="T5" fmla="*/ 35 h 199"/>
                <a:gd name="T6" fmla="*/ 163 w 199"/>
                <a:gd name="T7" fmla="*/ 35 h 199"/>
                <a:gd name="T8" fmla="*/ 163 w 199"/>
                <a:gd name="T9" fmla="*/ 163 h 199"/>
              </a:gdLst>
              <a:ahLst/>
              <a:cxnLst>
                <a:cxn ang="0">
                  <a:pos x="T0" y="T1"/>
                </a:cxn>
                <a:cxn ang="0">
                  <a:pos x="T2" y="T3"/>
                </a:cxn>
                <a:cxn ang="0">
                  <a:pos x="T4" y="T5"/>
                </a:cxn>
                <a:cxn ang="0">
                  <a:pos x="T6" y="T7"/>
                </a:cxn>
                <a:cxn ang="0">
                  <a:pos x="T8" y="T9"/>
                </a:cxn>
              </a:cxnLst>
              <a:rect l="0" t="0" r="r" b="b"/>
              <a:pathLst>
                <a:path w="199" h="199">
                  <a:moveTo>
                    <a:pt x="163" y="163"/>
                  </a:moveTo>
                  <a:cubicBezTo>
                    <a:pt x="128" y="199"/>
                    <a:pt x="71" y="199"/>
                    <a:pt x="35" y="163"/>
                  </a:cubicBezTo>
                  <a:cubicBezTo>
                    <a:pt x="0" y="128"/>
                    <a:pt x="0" y="71"/>
                    <a:pt x="35" y="35"/>
                  </a:cubicBezTo>
                  <a:cubicBezTo>
                    <a:pt x="71" y="0"/>
                    <a:pt x="128" y="0"/>
                    <a:pt x="163" y="35"/>
                  </a:cubicBezTo>
                  <a:cubicBezTo>
                    <a:pt x="199" y="71"/>
                    <a:pt x="199" y="128"/>
                    <a:pt x="163" y="16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0">
              <a:extLst>
                <a:ext uri="{FF2B5EF4-FFF2-40B4-BE49-F238E27FC236}">
                  <a16:creationId xmlns:a16="http://schemas.microsoft.com/office/drawing/2014/main" id="{63E5448D-8AB5-4E07-A450-13D96A83FB61}"/>
                </a:ext>
              </a:extLst>
            </p:cNvPr>
            <p:cNvSpPr>
              <a:spLocks/>
            </p:cNvSpPr>
            <p:nvPr/>
          </p:nvSpPr>
          <p:spPr bwMode="auto">
            <a:xfrm rot="16200000">
              <a:off x="4846384" y="3381402"/>
              <a:ext cx="457797" cy="457797"/>
            </a:xfrm>
            <a:custGeom>
              <a:avLst/>
              <a:gdLst>
                <a:gd name="T0" fmla="*/ 57 w 70"/>
                <a:gd name="T1" fmla="*/ 58 h 70"/>
                <a:gd name="T2" fmla="*/ 12 w 70"/>
                <a:gd name="T3" fmla="*/ 58 h 70"/>
                <a:gd name="T4" fmla="*/ 12 w 70"/>
                <a:gd name="T5" fmla="*/ 13 h 70"/>
                <a:gd name="T6" fmla="*/ 57 w 70"/>
                <a:gd name="T7" fmla="*/ 13 h 70"/>
                <a:gd name="T8" fmla="*/ 57 w 70"/>
                <a:gd name="T9" fmla="*/ 58 h 70"/>
              </a:gdLst>
              <a:ahLst/>
              <a:cxnLst>
                <a:cxn ang="0">
                  <a:pos x="T0" y="T1"/>
                </a:cxn>
                <a:cxn ang="0">
                  <a:pos x="T2" y="T3"/>
                </a:cxn>
                <a:cxn ang="0">
                  <a:pos x="T4" y="T5"/>
                </a:cxn>
                <a:cxn ang="0">
                  <a:pos x="T6" y="T7"/>
                </a:cxn>
                <a:cxn ang="0">
                  <a:pos x="T8" y="T9"/>
                </a:cxn>
              </a:cxnLst>
              <a:rect l="0" t="0" r="r" b="b"/>
              <a:pathLst>
                <a:path w="70" h="70">
                  <a:moveTo>
                    <a:pt x="57" y="58"/>
                  </a:moveTo>
                  <a:cubicBezTo>
                    <a:pt x="45" y="70"/>
                    <a:pt x="25" y="70"/>
                    <a:pt x="12" y="58"/>
                  </a:cubicBezTo>
                  <a:cubicBezTo>
                    <a:pt x="0" y="45"/>
                    <a:pt x="0" y="25"/>
                    <a:pt x="12" y="13"/>
                  </a:cubicBezTo>
                  <a:cubicBezTo>
                    <a:pt x="25" y="0"/>
                    <a:pt x="45" y="0"/>
                    <a:pt x="57" y="13"/>
                  </a:cubicBezTo>
                  <a:cubicBezTo>
                    <a:pt x="70" y="25"/>
                    <a:pt x="70" y="45"/>
                    <a:pt x="57" y="5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1">
              <a:extLst>
                <a:ext uri="{FF2B5EF4-FFF2-40B4-BE49-F238E27FC236}">
                  <a16:creationId xmlns:a16="http://schemas.microsoft.com/office/drawing/2014/main" id="{5815C8DE-E994-4878-9944-EDE35F2E9FCC}"/>
                </a:ext>
              </a:extLst>
            </p:cNvPr>
            <p:cNvSpPr>
              <a:spLocks/>
            </p:cNvSpPr>
            <p:nvPr/>
          </p:nvSpPr>
          <p:spPr bwMode="auto">
            <a:xfrm rot="16200000">
              <a:off x="4584460" y="3119480"/>
              <a:ext cx="569398" cy="569398"/>
            </a:xfrm>
            <a:custGeom>
              <a:avLst/>
              <a:gdLst>
                <a:gd name="T0" fmla="*/ 23 w 250"/>
                <a:gd name="T1" fmla="*/ 250 h 250"/>
                <a:gd name="T2" fmla="*/ 0 w 250"/>
                <a:gd name="T3" fmla="*/ 227 h 250"/>
                <a:gd name="T4" fmla="*/ 227 w 250"/>
                <a:gd name="T5" fmla="*/ 0 h 250"/>
                <a:gd name="T6" fmla="*/ 250 w 250"/>
                <a:gd name="T7" fmla="*/ 23 h 250"/>
                <a:gd name="T8" fmla="*/ 23 w 250"/>
                <a:gd name="T9" fmla="*/ 250 h 250"/>
              </a:gdLst>
              <a:ahLst/>
              <a:cxnLst>
                <a:cxn ang="0">
                  <a:pos x="T0" y="T1"/>
                </a:cxn>
                <a:cxn ang="0">
                  <a:pos x="T2" y="T3"/>
                </a:cxn>
                <a:cxn ang="0">
                  <a:pos x="T4" y="T5"/>
                </a:cxn>
                <a:cxn ang="0">
                  <a:pos x="T6" y="T7"/>
                </a:cxn>
                <a:cxn ang="0">
                  <a:pos x="T8" y="T9"/>
                </a:cxn>
              </a:cxnLst>
              <a:rect l="0" t="0" r="r" b="b"/>
              <a:pathLst>
                <a:path w="250" h="250">
                  <a:moveTo>
                    <a:pt x="23" y="250"/>
                  </a:moveTo>
                  <a:lnTo>
                    <a:pt x="0" y="227"/>
                  </a:lnTo>
                  <a:lnTo>
                    <a:pt x="227" y="0"/>
                  </a:lnTo>
                  <a:lnTo>
                    <a:pt x="250" y="23"/>
                  </a:lnTo>
                  <a:lnTo>
                    <a:pt x="23" y="25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2">
              <a:extLst>
                <a:ext uri="{FF2B5EF4-FFF2-40B4-BE49-F238E27FC236}">
                  <a16:creationId xmlns:a16="http://schemas.microsoft.com/office/drawing/2014/main" id="{F24DFE02-863B-4555-B2C6-FEC86FC1D87F}"/>
                </a:ext>
              </a:extLst>
            </p:cNvPr>
            <p:cNvSpPr>
              <a:spLocks/>
            </p:cNvSpPr>
            <p:nvPr/>
          </p:nvSpPr>
          <p:spPr bwMode="auto">
            <a:xfrm rot="16200000">
              <a:off x="4692645" y="3266383"/>
              <a:ext cx="97937" cy="168542"/>
            </a:xfrm>
            <a:custGeom>
              <a:avLst/>
              <a:gdLst>
                <a:gd name="T0" fmla="*/ 3 w 15"/>
                <a:gd name="T1" fmla="*/ 0 h 26"/>
                <a:gd name="T2" fmla="*/ 2 w 15"/>
                <a:gd name="T3" fmla="*/ 0 h 26"/>
                <a:gd name="T4" fmla="*/ 0 w 15"/>
                <a:gd name="T5" fmla="*/ 24 h 26"/>
                <a:gd name="T6" fmla="*/ 2 w 15"/>
                <a:gd name="T7" fmla="*/ 26 h 26"/>
                <a:gd name="T8" fmla="*/ 15 w 15"/>
                <a:gd name="T9" fmla="*/ 13 h 26"/>
                <a:gd name="T10" fmla="*/ 3 w 15"/>
                <a:gd name="T11" fmla="*/ 0 h 26"/>
              </a:gdLst>
              <a:ahLst/>
              <a:cxnLst>
                <a:cxn ang="0">
                  <a:pos x="T0" y="T1"/>
                </a:cxn>
                <a:cxn ang="0">
                  <a:pos x="T2" y="T3"/>
                </a:cxn>
                <a:cxn ang="0">
                  <a:pos x="T4" y="T5"/>
                </a:cxn>
                <a:cxn ang="0">
                  <a:pos x="T6" y="T7"/>
                </a:cxn>
                <a:cxn ang="0">
                  <a:pos x="T8" y="T9"/>
                </a:cxn>
                <a:cxn ang="0">
                  <a:pos x="T10" y="T11"/>
                </a:cxn>
              </a:cxnLst>
              <a:rect l="0" t="0" r="r" b="b"/>
              <a:pathLst>
                <a:path w="15" h="26">
                  <a:moveTo>
                    <a:pt x="3" y="0"/>
                  </a:moveTo>
                  <a:cubicBezTo>
                    <a:pt x="2" y="0"/>
                    <a:pt x="2" y="0"/>
                    <a:pt x="2" y="0"/>
                  </a:cubicBezTo>
                  <a:cubicBezTo>
                    <a:pt x="7" y="7"/>
                    <a:pt x="6" y="17"/>
                    <a:pt x="0" y="24"/>
                  </a:cubicBezTo>
                  <a:cubicBezTo>
                    <a:pt x="2" y="26"/>
                    <a:pt x="2" y="26"/>
                    <a:pt x="2" y="26"/>
                  </a:cubicBezTo>
                  <a:cubicBezTo>
                    <a:pt x="15" y="13"/>
                    <a:pt x="15" y="13"/>
                    <a:pt x="15" y="13"/>
                  </a:cubicBezTo>
                  <a:lnTo>
                    <a:pt x="3"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3">
              <a:extLst>
                <a:ext uri="{FF2B5EF4-FFF2-40B4-BE49-F238E27FC236}">
                  <a16:creationId xmlns:a16="http://schemas.microsoft.com/office/drawing/2014/main" id="{4CE1F01C-D0F4-4B62-A00B-265520D70182}"/>
                </a:ext>
              </a:extLst>
            </p:cNvPr>
            <p:cNvSpPr>
              <a:spLocks/>
            </p:cNvSpPr>
            <p:nvPr/>
          </p:nvSpPr>
          <p:spPr bwMode="auto">
            <a:xfrm rot="16200000">
              <a:off x="4820191" y="3446313"/>
              <a:ext cx="157155" cy="104769"/>
            </a:xfrm>
            <a:custGeom>
              <a:avLst/>
              <a:gdLst>
                <a:gd name="T0" fmla="*/ 23 w 24"/>
                <a:gd name="T1" fmla="*/ 0 h 16"/>
                <a:gd name="T2" fmla="*/ 3 w 24"/>
                <a:gd name="T3" fmla="*/ 5 h 16"/>
                <a:gd name="T4" fmla="*/ 0 w 24"/>
                <a:gd name="T5" fmla="*/ 8 h 16"/>
                <a:gd name="T6" fmla="*/ 8 w 24"/>
                <a:gd name="T7" fmla="*/ 16 h 16"/>
                <a:gd name="T8" fmla="*/ 24 w 24"/>
                <a:gd name="T9" fmla="*/ 1 h 16"/>
                <a:gd name="T10" fmla="*/ 23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23" y="0"/>
                  </a:moveTo>
                  <a:cubicBezTo>
                    <a:pt x="17" y="5"/>
                    <a:pt x="10" y="6"/>
                    <a:pt x="3" y="5"/>
                  </a:cubicBezTo>
                  <a:cubicBezTo>
                    <a:pt x="0" y="8"/>
                    <a:pt x="0" y="8"/>
                    <a:pt x="0" y="8"/>
                  </a:cubicBezTo>
                  <a:cubicBezTo>
                    <a:pt x="8" y="16"/>
                    <a:pt x="8" y="16"/>
                    <a:pt x="8" y="16"/>
                  </a:cubicBezTo>
                  <a:cubicBezTo>
                    <a:pt x="24" y="1"/>
                    <a:pt x="24" y="1"/>
                    <a:pt x="24" y="1"/>
                  </a:cubicBezTo>
                  <a:lnTo>
                    <a:pt x="23"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4">
              <a:extLst>
                <a:ext uri="{FF2B5EF4-FFF2-40B4-BE49-F238E27FC236}">
                  <a16:creationId xmlns:a16="http://schemas.microsoft.com/office/drawing/2014/main" id="{01E48EC1-692F-4952-812A-F75346A4C9C2}"/>
                </a:ext>
              </a:extLst>
            </p:cNvPr>
            <p:cNvSpPr>
              <a:spLocks/>
            </p:cNvSpPr>
            <p:nvPr/>
          </p:nvSpPr>
          <p:spPr bwMode="auto">
            <a:xfrm rot="16200000">
              <a:off x="4721116" y="3228803"/>
              <a:ext cx="177652" cy="100214"/>
            </a:xfrm>
            <a:custGeom>
              <a:avLst/>
              <a:gdLst>
                <a:gd name="T0" fmla="*/ 27 w 27"/>
                <a:gd name="T1" fmla="*/ 13 h 15"/>
                <a:gd name="T2" fmla="*/ 27 w 27"/>
                <a:gd name="T3" fmla="*/ 13 h 15"/>
                <a:gd name="T4" fmla="*/ 14 w 27"/>
                <a:gd name="T5" fmla="*/ 0 h 15"/>
                <a:gd name="T6" fmla="*/ 0 w 27"/>
                <a:gd name="T7" fmla="*/ 13 h 15"/>
                <a:gd name="T8" fmla="*/ 3 w 27"/>
                <a:gd name="T9" fmla="*/ 15 h 15"/>
                <a:gd name="T10" fmla="*/ 27 w 27"/>
                <a:gd name="T11" fmla="*/ 13 h 15"/>
              </a:gdLst>
              <a:ahLst/>
              <a:cxnLst>
                <a:cxn ang="0">
                  <a:pos x="T0" y="T1"/>
                </a:cxn>
                <a:cxn ang="0">
                  <a:pos x="T2" y="T3"/>
                </a:cxn>
                <a:cxn ang="0">
                  <a:pos x="T4" y="T5"/>
                </a:cxn>
                <a:cxn ang="0">
                  <a:pos x="T6" y="T7"/>
                </a:cxn>
                <a:cxn ang="0">
                  <a:pos x="T8" y="T9"/>
                </a:cxn>
                <a:cxn ang="0">
                  <a:pos x="T10" y="T11"/>
                </a:cxn>
              </a:cxnLst>
              <a:rect l="0" t="0" r="r" b="b"/>
              <a:pathLst>
                <a:path w="27" h="15">
                  <a:moveTo>
                    <a:pt x="27" y="13"/>
                  </a:moveTo>
                  <a:cubicBezTo>
                    <a:pt x="27" y="13"/>
                    <a:pt x="27" y="13"/>
                    <a:pt x="27" y="13"/>
                  </a:cubicBezTo>
                  <a:cubicBezTo>
                    <a:pt x="14" y="0"/>
                    <a:pt x="14" y="0"/>
                    <a:pt x="14" y="0"/>
                  </a:cubicBezTo>
                  <a:cubicBezTo>
                    <a:pt x="0" y="13"/>
                    <a:pt x="0" y="13"/>
                    <a:pt x="0" y="13"/>
                  </a:cubicBezTo>
                  <a:cubicBezTo>
                    <a:pt x="3" y="15"/>
                    <a:pt x="3" y="15"/>
                    <a:pt x="3" y="15"/>
                  </a:cubicBezTo>
                  <a:cubicBezTo>
                    <a:pt x="10" y="9"/>
                    <a:pt x="19" y="9"/>
                    <a:pt x="27"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5">
              <a:extLst>
                <a:ext uri="{FF2B5EF4-FFF2-40B4-BE49-F238E27FC236}">
                  <a16:creationId xmlns:a16="http://schemas.microsoft.com/office/drawing/2014/main" id="{397BD2E1-D70D-422A-A14F-679202BE4053}"/>
                </a:ext>
              </a:extLst>
            </p:cNvPr>
            <p:cNvSpPr>
              <a:spLocks/>
            </p:cNvSpPr>
            <p:nvPr/>
          </p:nvSpPr>
          <p:spPr bwMode="auto">
            <a:xfrm rot="16200000">
              <a:off x="4902185" y="3357487"/>
              <a:ext cx="136656" cy="184486"/>
            </a:xfrm>
            <a:custGeom>
              <a:avLst/>
              <a:gdLst>
                <a:gd name="T0" fmla="*/ 21 w 21"/>
                <a:gd name="T1" fmla="*/ 2 h 28"/>
                <a:gd name="T2" fmla="*/ 19 w 21"/>
                <a:gd name="T3" fmla="*/ 0 h 28"/>
                <a:gd name="T4" fmla="*/ 0 w 21"/>
                <a:gd name="T5" fmla="*/ 18 h 28"/>
                <a:gd name="T6" fmla="*/ 10 w 21"/>
                <a:gd name="T7" fmla="*/ 28 h 28"/>
                <a:gd name="T8" fmla="*/ 16 w 21"/>
                <a:gd name="T9" fmla="*/ 22 h 28"/>
                <a:gd name="T10" fmla="*/ 21 w 21"/>
                <a:gd name="T11" fmla="*/ 2 h 28"/>
              </a:gdLst>
              <a:ahLst/>
              <a:cxnLst>
                <a:cxn ang="0">
                  <a:pos x="T0" y="T1"/>
                </a:cxn>
                <a:cxn ang="0">
                  <a:pos x="T2" y="T3"/>
                </a:cxn>
                <a:cxn ang="0">
                  <a:pos x="T4" y="T5"/>
                </a:cxn>
                <a:cxn ang="0">
                  <a:pos x="T6" y="T7"/>
                </a:cxn>
                <a:cxn ang="0">
                  <a:pos x="T8" y="T9"/>
                </a:cxn>
                <a:cxn ang="0">
                  <a:pos x="T10" y="T11"/>
                </a:cxn>
              </a:cxnLst>
              <a:rect l="0" t="0" r="r" b="b"/>
              <a:pathLst>
                <a:path w="21" h="28">
                  <a:moveTo>
                    <a:pt x="21" y="2"/>
                  </a:moveTo>
                  <a:cubicBezTo>
                    <a:pt x="19" y="0"/>
                    <a:pt x="19" y="0"/>
                    <a:pt x="19" y="0"/>
                  </a:cubicBezTo>
                  <a:cubicBezTo>
                    <a:pt x="0" y="18"/>
                    <a:pt x="0" y="18"/>
                    <a:pt x="0" y="18"/>
                  </a:cubicBezTo>
                  <a:cubicBezTo>
                    <a:pt x="10" y="28"/>
                    <a:pt x="10" y="28"/>
                    <a:pt x="10" y="28"/>
                  </a:cubicBezTo>
                  <a:cubicBezTo>
                    <a:pt x="16" y="22"/>
                    <a:pt x="16" y="22"/>
                    <a:pt x="16" y="22"/>
                  </a:cubicBezTo>
                  <a:cubicBezTo>
                    <a:pt x="14" y="15"/>
                    <a:pt x="16" y="8"/>
                    <a:pt x="21" y="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6">
              <a:extLst>
                <a:ext uri="{FF2B5EF4-FFF2-40B4-BE49-F238E27FC236}">
                  <a16:creationId xmlns:a16="http://schemas.microsoft.com/office/drawing/2014/main" id="{0CAFC370-04C7-45DA-BE6E-ABBF6361AD30}"/>
                </a:ext>
              </a:extLst>
            </p:cNvPr>
            <p:cNvSpPr>
              <a:spLocks/>
            </p:cNvSpPr>
            <p:nvPr/>
          </p:nvSpPr>
          <p:spPr bwMode="auto">
            <a:xfrm rot="16200000">
              <a:off x="3844243" y="2379261"/>
              <a:ext cx="1002141" cy="1002141"/>
            </a:xfrm>
            <a:custGeom>
              <a:avLst/>
              <a:gdLst>
                <a:gd name="T0" fmla="*/ 126 w 153"/>
                <a:gd name="T1" fmla="*/ 126 h 153"/>
                <a:gd name="T2" fmla="*/ 27 w 153"/>
                <a:gd name="T3" fmla="*/ 126 h 153"/>
                <a:gd name="T4" fmla="*/ 27 w 153"/>
                <a:gd name="T5" fmla="*/ 27 h 153"/>
                <a:gd name="T6" fmla="*/ 126 w 153"/>
                <a:gd name="T7" fmla="*/ 27 h 153"/>
                <a:gd name="T8" fmla="*/ 126 w 153"/>
                <a:gd name="T9" fmla="*/ 126 h 153"/>
              </a:gdLst>
              <a:ahLst/>
              <a:cxnLst>
                <a:cxn ang="0">
                  <a:pos x="T0" y="T1"/>
                </a:cxn>
                <a:cxn ang="0">
                  <a:pos x="T2" y="T3"/>
                </a:cxn>
                <a:cxn ang="0">
                  <a:pos x="T4" y="T5"/>
                </a:cxn>
                <a:cxn ang="0">
                  <a:pos x="T6" y="T7"/>
                </a:cxn>
                <a:cxn ang="0">
                  <a:pos x="T8" y="T9"/>
                </a:cxn>
              </a:cxnLst>
              <a:rect l="0" t="0" r="r" b="b"/>
              <a:pathLst>
                <a:path w="153" h="153">
                  <a:moveTo>
                    <a:pt x="126" y="126"/>
                  </a:moveTo>
                  <a:cubicBezTo>
                    <a:pt x="98" y="153"/>
                    <a:pt x="54" y="153"/>
                    <a:pt x="27" y="126"/>
                  </a:cubicBezTo>
                  <a:cubicBezTo>
                    <a:pt x="0" y="98"/>
                    <a:pt x="0" y="54"/>
                    <a:pt x="27" y="27"/>
                  </a:cubicBezTo>
                  <a:cubicBezTo>
                    <a:pt x="54" y="0"/>
                    <a:pt x="98" y="0"/>
                    <a:pt x="126" y="27"/>
                  </a:cubicBezTo>
                  <a:cubicBezTo>
                    <a:pt x="153" y="54"/>
                    <a:pt x="153" y="98"/>
                    <a:pt x="126"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1AAC08EB-62AB-43CF-AEFD-B2D55BDE966F}"/>
              </a:ext>
            </a:extLst>
          </p:cNvPr>
          <p:cNvGrpSpPr/>
          <p:nvPr/>
        </p:nvGrpSpPr>
        <p:grpSpPr>
          <a:xfrm rot="2744388">
            <a:off x="8128528" y="3813903"/>
            <a:ext cx="1184349" cy="1838019"/>
            <a:chOff x="6759479" y="3876780"/>
            <a:chExt cx="1184349" cy="1838019"/>
          </a:xfrm>
        </p:grpSpPr>
        <p:sp>
          <p:nvSpPr>
            <p:cNvPr id="28" name="Oval 50">
              <a:extLst>
                <a:ext uri="{FF2B5EF4-FFF2-40B4-BE49-F238E27FC236}">
                  <a16:creationId xmlns:a16="http://schemas.microsoft.com/office/drawing/2014/main" id="{06C9E26C-9C76-4EA4-A5E6-9BC510CAD190}"/>
                </a:ext>
              </a:extLst>
            </p:cNvPr>
            <p:cNvSpPr>
              <a:spLocks noChangeArrowheads="1"/>
            </p:cNvSpPr>
            <p:nvPr/>
          </p:nvSpPr>
          <p:spPr bwMode="auto">
            <a:xfrm rot="16200000">
              <a:off x="6759479" y="4530450"/>
              <a:ext cx="1184349" cy="118434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1">
              <a:extLst>
                <a:ext uri="{FF2B5EF4-FFF2-40B4-BE49-F238E27FC236}">
                  <a16:creationId xmlns:a16="http://schemas.microsoft.com/office/drawing/2014/main" id="{F54DC946-6EEE-4AE3-BDFB-A1EEA9BC3813}"/>
                </a:ext>
              </a:extLst>
            </p:cNvPr>
            <p:cNvSpPr>
              <a:spLocks/>
            </p:cNvSpPr>
            <p:nvPr/>
          </p:nvSpPr>
          <p:spPr bwMode="auto">
            <a:xfrm rot="16200000">
              <a:off x="7139838" y="3876780"/>
              <a:ext cx="419077" cy="419077"/>
            </a:xfrm>
            <a:custGeom>
              <a:avLst/>
              <a:gdLst>
                <a:gd name="T0" fmla="*/ 32 w 64"/>
                <a:gd name="T1" fmla="*/ 0 h 64"/>
                <a:gd name="T2" fmla="*/ 63 w 64"/>
                <a:gd name="T3" fmla="*/ 32 h 64"/>
                <a:gd name="T4" fmla="*/ 32 w 64"/>
                <a:gd name="T5" fmla="*/ 64 h 64"/>
                <a:gd name="T6" fmla="*/ 0 w 64"/>
                <a:gd name="T7" fmla="*/ 32 h 64"/>
                <a:gd name="T8" fmla="*/ 32 w 64"/>
                <a:gd name="T9" fmla="*/ 0 h 64"/>
              </a:gdLst>
              <a:ahLst/>
              <a:cxnLst>
                <a:cxn ang="0">
                  <a:pos x="T0" y="T1"/>
                </a:cxn>
                <a:cxn ang="0">
                  <a:pos x="T2" y="T3"/>
                </a:cxn>
                <a:cxn ang="0">
                  <a:pos x="T4" y="T5"/>
                </a:cxn>
                <a:cxn ang="0">
                  <a:pos x="T6" y="T7"/>
                </a:cxn>
                <a:cxn ang="0">
                  <a:pos x="T8" y="T9"/>
                </a:cxn>
              </a:cxnLst>
              <a:rect l="0" t="0" r="r" b="b"/>
              <a:pathLst>
                <a:path w="64" h="64">
                  <a:moveTo>
                    <a:pt x="32" y="0"/>
                  </a:moveTo>
                  <a:cubicBezTo>
                    <a:pt x="49" y="0"/>
                    <a:pt x="63" y="15"/>
                    <a:pt x="63" y="32"/>
                  </a:cubicBezTo>
                  <a:cubicBezTo>
                    <a:pt x="64" y="50"/>
                    <a:pt x="49" y="64"/>
                    <a:pt x="32" y="64"/>
                  </a:cubicBezTo>
                  <a:cubicBezTo>
                    <a:pt x="14" y="64"/>
                    <a:pt x="0" y="50"/>
                    <a:pt x="0" y="32"/>
                  </a:cubicBezTo>
                  <a:cubicBezTo>
                    <a:pt x="0" y="15"/>
                    <a:pt x="14" y="0"/>
                    <a:pt x="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52">
              <a:extLst>
                <a:ext uri="{FF2B5EF4-FFF2-40B4-BE49-F238E27FC236}">
                  <a16:creationId xmlns:a16="http://schemas.microsoft.com/office/drawing/2014/main" id="{AC6AFB65-8C96-488D-8FFA-56FB30F0EE9E}"/>
                </a:ext>
              </a:extLst>
            </p:cNvPr>
            <p:cNvSpPr>
              <a:spLocks noChangeArrowheads="1"/>
            </p:cNvSpPr>
            <p:nvPr/>
          </p:nvSpPr>
          <p:spPr bwMode="auto">
            <a:xfrm rot="16200000">
              <a:off x="6984961" y="4343687"/>
              <a:ext cx="733385" cy="7288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3">
              <a:extLst>
                <a:ext uri="{FF2B5EF4-FFF2-40B4-BE49-F238E27FC236}">
                  <a16:creationId xmlns:a16="http://schemas.microsoft.com/office/drawing/2014/main" id="{A69B81DA-0B94-4901-868B-7D770E359EA8}"/>
                </a:ext>
              </a:extLst>
            </p:cNvPr>
            <p:cNvSpPr>
              <a:spLocks/>
            </p:cNvSpPr>
            <p:nvPr/>
          </p:nvSpPr>
          <p:spPr bwMode="auto">
            <a:xfrm rot="16200000">
              <a:off x="7364180" y="4429096"/>
              <a:ext cx="125268" cy="118435"/>
            </a:xfrm>
            <a:custGeom>
              <a:avLst/>
              <a:gdLst>
                <a:gd name="T0" fmla="*/ 1 w 19"/>
                <a:gd name="T1" fmla="*/ 18 h 18"/>
                <a:gd name="T2" fmla="*/ 1 w 19"/>
                <a:gd name="T3" fmla="*/ 18 h 18"/>
                <a:gd name="T4" fmla="*/ 19 w 19"/>
                <a:gd name="T5" fmla="*/ 3 h 18"/>
                <a:gd name="T6" fmla="*/ 19 w 19"/>
                <a:gd name="T7" fmla="*/ 0 h 18"/>
                <a:gd name="T8" fmla="*/ 0 w 19"/>
                <a:gd name="T9" fmla="*/ 0 h 18"/>
                <a:gd name="T10" fmla="*/ 1 w 19"/>
                <a:gd name="T11" fmla="*/ 18 h 18"/>
              </a:gdLst>
              <a:ahLst/>
              <a:cxnLst>
                <a:cxn ang="0">
                  <a:pos x="T0" y="T1"/>
                </a:cxn>
                <a:cxn ang="0">
                  <a:pos x="T2" y="T3"/>
                </a:cxn>
                <a:cxn ang="0">
                  <a:pos x="T4" y="T5"/>
                </a:cxn>
                <a:cxn ang="0">
                  <a:pos x="T6" y="T7"/>
                </a:cxn>
                <a:cxn ang="0">
                  <a:pos x="T8" y="T9"/>
                </a:cxn>
                <a:cxn ang="0">
                  <a:pos x="T10" y="T11"/>
                </a:cxn>
              </a:cxnLst>
              <a:rect l="0" t="0" r="r" b="b"/>
              <a:pathLst>
                <a:path w="19" h="18">
                  <a:moveTo>
                    <a:pt x="1" y="18"/>
                  </a:moveTo>
                  <a:cubicBezTo>
                    <a:pt x="1" y="18"/>
                    <a:pt x="1" y="18"/>
                    <a:pt x="1" y="18"/>
                  </a:cubicBezTo>
                  <a:cubicBezTo>
                    <a:pt x="3" y="10"/>
                    <a:pt x="10" y="3"/>
                    <a:pt x="19" y="3"/>
                  </a:cubicBezTo>
                  <a:cubicBezTo>
                    <a:pt x="19" y="0"/>
                    <a:pt x="19" y="0"/>
                    <a:pt x="19" y="0"/>
                  </a:cubicBezTo>
                  <a:cubicBezTo>
                    <a:pt x="0" y="0"/>
                    <a:pt x="0" y="0"/>
                    <a:pt x="0" y="0"/>
                  </a:cubicBezTo>
                  <a:lnTo>
                    <a:pt x="1" y="1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D4A52C70-E387-44C1-BFBA-D375891F600A}"/>
                </a:ext>
              </a:extLst>
            </p:cNvPr>
            <p:cNvSpPr>
              <a:spLocks/>
            </p:cNvSpPr>
            <p:nvPr/>
          </p:nvSpPr>
          <p:spPr bwMode="auto">
            <a:xfrm rot="16200000">
              <a:off x="7345960" y="4271943"/>
              <a:ext cx="136656" cy="79716"/>
            </a:xfrm>
            <a:custGeom>
              <a:avLst/>
              <a:gdLst>
                <a:gd name="T0" fmla="*/ 0 w 21"/>
                <a:gd name="T1" fmla="*/ 2 h 12"/>
                <a:gd name="T2" fmla="*/ 17 w 21"/>
                <a:gd name="T3" fmla="*/ 12 h 12"/>
                <a:gd name="T4" fmla="*/ 21 w 21"/>
                <a:gd name="T5" fmla="*/ 12 h 12"/>
                <a:gd name="T6" fmla="*/ 21 w 21"/>
                <a:gd name="T7" fmla="*/ 0 h 12"/>
                <a:gd name="T8" fmla="*/ 0 w 21"/>
                <a:gd name="T9" fmla="*/ 0 h 12"/>
                <a:gd name="T10" fmla="*/ 0 w 21"/>
                <a:gd name="T11" fmla="*/ 2 h 12"/>
              </a:gdLst>
              <a:ahLst/>
              <a:cxnLst>
                <a:cxn ang="0">
                  <a:pos x="T0" y="T1"/>
                </a:cxn>
                <a:cxn ang="0">
                  <a:pos x="T2" y="T3"/>
                </a:cxn>
                <a:cxn ang="0">
                  <a:pos x="T4" y="T5"/>
                </a:cxn>
                <a:cxn ang="0">
                  <a:pos x="T6" y="T7"/>
                </a:cxn>
                <a:cxn ang="0">
                  <a:pos x="T8" y="T9"/>
                </a:cxn>
                <a:cxn ang="0">
                  <a:pos x="T10" y="T11"/>
                </a:cxn>
              </a:cxnLst>
              <a:rect l="0" t="0" r="r" b="b"/>
              <a:pathLst>
                <a:path w="21" h="12">
                  <a:moveTo>
                    <a:pt x="0" y="2"/>
                  </a:moveTo>
                  <a:cubicBezTo>
                    <a:pt x="7" y="2"/>
                    <a:pt x="14" y="6"/>
                    <a:pt x="17" y="12"/>
                  </a:cubicBezTo>
                  <a:cubicBezTo>
                    <a:pt x="21" y="12"/>
                    <a:pt x="21" y="12"/>
                    <a:pt x="21" y="12"/>
                  </a:cubicBezTo>
                  <a:cubicBezTo>
                    <a:pt x="21" y="0"/>
                    <a:pt x="21" y="0"/>
                    <a:pt x="21" y="0"/>
                  </a:cubicBezTo>
                  <a:cubicBezTo>
                    <a:pt x="0" y="0"/>
                    <a:pt x="0" y="0"/>
                    <a:pt x="0" y="0"/>
                  </a:cubicBez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5">
              <a:extLst>
                <a:ext uri="{FF2B5EF4-FFF2-40B4-BE49-F238E27FC236}">
                  <a16:creationId xmlns:a16="http://schemas.microsoft.com/office/drawing/2014/main" id="{679D6A60-DD38-46B9-8F67-8E99164809FD}"/>
                </a:ext>
              </a:extLst>
            </p:cNvPr>
            <p:cNvSpPr>
              <a:spLocks/>
            </p:cNvSpPr>
            <p:nvPr/>
          </p:nvSpPr>
          <p:spPr bwMode="auto">
            <a:xfrm rot="16200000">
              <a:off x="7217276" y="4425680"/>
              <a:ext cx="125268" cy="125268"/>
            </a:xfrm>
            <a:custGeom>
              <a:avLst/>
              <a:gdLst>
                <a:gd name="T0" fmla="*/ 1 w 19"/>
                <a:gd name="T1" fmla="*/ 0 h 19"/>
                <a:gd name="T2" fmla="*/ 0 w 19"/>
                <a:gd name="T3" fmla="*/ 0 h 19"/>
                <a:gd name="T4" fmla="*/ 0 w 19"/>
                <a:gd name="T5" fmla="*/ 19 h 19"/>
                <a:gd name="T6" fmla="*/ 19 w 19"/>
                <a:gd name="T7" fmla="*/ 19 h 19"/>
                <a:gd name="T8" fmla="*/ 19 w 19"/>
                <a:gd name="T9" fmla="*/ 15 h 19"/>
                <a:gd name="T10" fmla="*/ 1 w 19"/>
                <a:gd name="T11" fmla="*/ 0 h 19"/>
              </a:gdLst>
              <a:ahLst/>
              <a:cxnLst>
                <a:cxn ang="0">
                  <a:pos x="T0" y="T1"/>
                </a:cxn>
                <a:cxn ang="0">
                  <a:pos x="T2" y="T3"/>
                </a:cxn>
                <a:cxn ang="0">
                  <a:pos x="T4" y="T5"/>
                </a:cxn>
                <a:cxn ang="0">
                  <a:pos x="T6" y="T7"/>
                </a:cxn>
                <a:cxn ang="0">
                  <a:pos x="T8" y="T9"/>
                </a:cxn>
                <a:cxn ang="0">
                  <a:pos x="T10" y="T11"/>
                </a:cxn>
              </a:cxnLst>
              <a:rect l="0" t="0" r="r" b="b"/>
              <a:pathLst>
                <a:path w="19" h="19">
                  <a:moveTo>
                    <a:pt x="1" y="0"/>
                  </a:moveTo>
                  <a:cubicBezTo>
                    <a:pt x="0" y="0"/>
                    <a:pt x="0" y="0"/>
                    <a:pt x="0" y="0"/>
                  </a:cubicBezTo>
                  <a:cubicBezTo>
                    <a:pt x="0" y="19"/>
                    <a:pt x="0" y="19"/>
                    <a:pt x="0" y="19"/>
                  </a:cubicBezTo>
                  <a:cubicBezTo>
                    <a:pt x="19" y="19"/>
                    <a:pt x="19" y="19"/>
                    <a:pt x="19" y="19"/>
                  </a:cubicBezTo>
                  <a:cubicBezTo>
                    <a:pt x="19" y="15"/>
                    <a:pt x="19" y="15"/>
                    <a:pt x="19" y="15"/>
                  </a:cubicBezTo>
                  <a:cubicBezTo>
                    <a:pt x="10" y="14"/>
                    <a:pt x="3" y="8"/>
                    <a:pt x="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6">
              <a:extLst>
                <a:ext uri="{FF2B5EF4-FFF2-40B4-BE49-F238E27FC236}">
                  <a16:creationId xmlns:a16="http://schemas.microsoft.com/office/drawing/2014/main" id="{9516ADBB-D31F-49FC-AF4D-BE50D7B56671}"/>
                </a:ext>
              </a:extLst>
            </p:cNvPr>
            <p:cNvSpPr>
              <a:spLocks/>
            </p:cNvSpPr>
            <p:nvPr/>
          </p:nvSpPr>
          <p:spPr bwMode="auto">
            <a:xfrm rot="16200000">
              <a:off x="7211581" y="4249167"/>
              <a:ext cx="170820" cy="91104"/>
            </a:xfrm>
            <a:custGeom>
              <a:avLst/>
              <a:gdLst>
                <a:gd name="T0" fmla="*/ 0 w 26"/>
                <a:gd name="T1" fmla="*/ 10 h 14"/>
                <a:gd name="T2" fmla="*/ 0 w 26"/>
                <a:gd name="T3" fmla="*/ 14 h 14"/>
                <a:gd name="T4" fmla="*/ 26 w 26"/>
                <a:gd name="T5" fmla="*/ 14 h 14"/>
                <a:gd name="T6" fmla="*/ 26 w 26"/>
                <a:gd name="T7" fmla="*/ 0 h 14"/>
                <a:gd name="T8" fmla="*/ 17 w 26"/>
                <a:gd name="T9" fmla="*/ 0 h 14"/>
                <a:gd name="T10" fmla="*/ 0 w 26"/>
                <a:gd name="T11" fmla="*/ 10 h 14"/>
              </a:gdLst>
              <a:ahLst/>
              <a:cxnLst>
                <a:cxn ang="0">
                  <a:pos x="T0" y="T1"/>
                </a:cxn>
                <a:cxn ang="0">
                  <a:pos x="T2" y="T3"/>
                </a:cxn>
                <a:cxn ang="0">
                  <a:pos x="T4" y="T5"/>
                </a:cxn>
                <a:cxn ang="0">
                  <a:pos x="T6" y="T7"/>
                </a:cxn>
                <a:cxn ang="0">
                  <a:pos x="T8" y="T9"/>
                </a:cxn>
                <a:cxn ang="0">
                  <a:pos x="T10" y="T11"/>
                </a:cxn>
              </a:cxnLst>
              <a:rect l="0" t="0" r="r" b="b"/>
              <a:pathLst>
                <a:path w="26" h="14">
                  <a:moveTo>
                    <a:pt x="0" y="10"/>
                  </a:moveTo>
                  <a:cubicBezTo>
                    <a:pt x="0" y="14"/>
                    <a:pt x="0" y="14"/>
                    <a:pt x="0" y="14"/>
                  </a:cubicBezTo>
                  <a:cubicBezTo>
                    <a:pt x="26" y="14"/>
                    <a:pt x="26" y="14"/>
                    <a:pt x="26" y="14"/>
                  </a:cubicBezTo>
                  <a:cubicBezTo>
                    <a:pt x="26" y="0"/>
                    <a:pt x="26" y="0"/>
                    <a:pt x="26" y="0"/>
                  </a:cubicBezTo>
                  <a:cubicBezTo>
                    <a:pt x="17" y="0"/>
                    <a:pt x="17" y="0"/>
                    <a:pt x="17" y="0"/>
                  </a:cubicBezTo>
                  <a:cubicBezTo>
                    <a:pt x="14" y="6"/>
                    <a:pt x="7" y="10"/>
                    <a:pt x="0"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57">
              <a:extLst>
                <a:ext uri="{FF2B5EF4-FFF2-40B4-BE49-F238E27FC236}">
                  <a16:creationId xmlns:a16="http://schemas.microsoft.com/office/drawing/2014/main" id="{48E6144F-1CB5-4D37-B1CE-8A9519E6C15F}"/>
                </a:ext>
              </a:extLst>
            </p:cNvPr>
            <p:cNvSpPr>
              <a:spLocks noChangeArrowheads="1"/>
            </p:cNvSpPr>
            <p:nvPr/>
          </p:nvSpPr>
          <p:spPr bwMode="auto">
            <a:xfrm rot="16200000">
              <a:off x="6897274" y="4668244"/>
              <a:ext cx="911037" cy="90876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9" name="Picture 78">
            <a:extLst>
              <a:ext uri="{FF2B5EF4-FFF2-40B4-BE49-F238E27FC236}">
                <a16:creationId xmlns:a16="http://schemas.microsoft.com/office/drawing/2014/main" id="{B193E0D9-6B3E-46CF-B8E7-5C861A6110A2}"/>
              </a:ext>
            </a:extLst>
          </p:cNvPr>
          <p:cNvPicPr>
            <a:picLocks noChangeAspect="1"/>
          </p:cNvPicPr>
          <p:nvPr/>
        </p:nvPicPr>
        <p:blipFill>
          <a:blip r:embed="rId2"/>
          <a:stretch>
            <a:fillRect/>
          </a:stretch>
        </p:blipFill>
        <p:spPr>
          <a:xfrm>
            <a:off x="8095421" y="1959949"/>
            <a:ext cx="743776" cy="737680"/>
          </a:xfrm>
          <a:prstGeom prst="rect">
            <a:avLst/>
          </a:prstGeom>
        </p:spPr>
      </p:pic>
      <p:pic>
        <p:nvPicPr>
          <p:cNvPr id="80" name="Picture 79">
            <a:extLst>
              <a:ext uri="{FF2B5EF4-FFF2-40B4-BE49-F238E27FC236}">
                <a16:creationId xmlns:a16="http://schemas.microsoft.com/office/drawing/2014/main" id="{5EE14404-8013-4586-B1A1-21D141387723}"/>
              </a:ext>
            </a:extLst>
          </p:cNvPr>
          <p:cNvPicPr>
            <a:picLocks noChangeAspect="1"/>
          </p:cNvPicPr>
          <p:nvPr/>
        </p:nvPicPr>
        <p:blipFill>
          <a:blip r:embed="rId3"/>
          <a:stretch>
            <a:fillRect/>
          </a:stretch>
        </p:blipFill>
        <p:spPr>
          <a:xfrm>
            <a:off x="7354295" y="3257023"/>
            <a:ext cx="737680" cy="737680"/>
          </a:xfrm>
          <a:prstGeom prst="rect">
            <a:avLst/>
          </a:prstGeom>
        </p:spPr>
      </p:pic>
      <p:pic>
        <p:nvPicPr>
          <p:cNvPr id="81" name="Picture 80">
            <a:extLst>
              <a:ext uri="{FF2B5EF4-FFF2-40B4-BE49-F238E27FC236}">
                <a16:creationId xmlns:a16="http://schemas.microsoft.com/office/drawing/2014/main" id="{5C98657C-B2B1-47A0-AEA3-331E4849DAC4}"/>
              </a:ext>
            </a:extLst>
          </p:cNvPr>
          <p:cNvPicPr>
            <a:picLocks noChangeAspect="1"/>
          </p:cNvPicPr>
          <p:nvPr/>
        </p:nvPicPr>
        <p:blipFill>
          <a:blip r:embed="rId4"/>
          <a:stretch>
            <a:fillRect/>
          </a:stretch>
        </p:blipFill>
        <p:spPr>
          <a:xfrm>
            <a:off x="8112090" y="4667573"/>
            <a:ext cx="737680" cy="737680"/>
          </a:xfrm>
          <a:prstGeom prst="rect">
            <a:avLst/>
          </a:prstGeom>
        </p:spPr>
      </p:pic>
    </p:spTree>
    <p:extLst>
      <p:ext uri="{BB962C8B-B14F-4D97-AF65-F5344CB8AC3E}">
        <p14:creationId xmlns:p14="http://schemas.microsoft.com/office/powerpoint/2010/main" val="2162646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765B-3A1E-41BA-878B-347937994B64}"/>
              </a:ext>
            </a:extLst>
          </p:cNvPr>
          <p:cNvSpPr>
            <a:spLocks noGrp="1"/>
          </p:cNvSpPr>
          <p:nvPr>
            <p:ph type="title"/>
          </p:nvPr>
        </p:nvSpPr>
        <p:spPr/>
        <p:txBody>
          <a:bodyPr/>
          <a:lstStyle/>
          <a:p>
            <a:r>
              <a:rPr lang="en-US"/>
              <a:t>High Demand From Large and Midsize Enterprises</a:t>
            </a:r>
          </a:p>
        </p:txBody>
      </p:sp>
      <p:sp>
        <p:nvSpPr>
          <p:cNvPr id="3" name="Text Placeholder 2">
            <a:extLst>
              <a:ext uri="{FF2B5EF4-FFF2-40B4-BE49-F238E27FC236}">
                <a16:creationId xmlns:a16="http://schemas.microsoft.com/office/drawing/2014/main" id="{6DD22822-EF6C-4DB5-9F59-67D96701CAC0}"/>
              </a:ext>
            </a:extLst>
          </p:cNvPr>
          <p:cNvSpPr>
            <a:spLocks noGrp="1"/>
          </p:cNvSpPr>
          <p:nvPr>
            <p:ph type="body" sz="quarter" idx="14"/>
          </p:nvPr>
        </p:nvSpPr>
        <p:spPr>
          <a:xfrm>
            <a:off x="835389" y="1524764"/>
            <a:ext cx="5745655" cy="4831586"/>
          </a:xfrm>
        </p:spPr>
        <p:txBody>
          <a:bodyPr>
            <a:normAutofit/>
          </a:bodyPr>
          <a:lstStyle/>
          <a:p>
            <a:r>
              <a:rPr lang="en-US" sz="2000"/>
              <a:t>Demand driven by line-of-business executives </a:t>
            </a:r>
          </a:p>
          <a:p>
            <a:r>
              <a:rPr lang="en-US" sz="2000"/>
              <a:t>Desire to reduce costs and connect legacy applications</a:t>
            </a:r>
          </a:p>
          <a:p>
            <a:r>
              <a:rPr lang="en-US" sz="2000"/>
              <a:t>Executives are ﬁnding it increasingly difﬁcult to understand why they need to wait for IT to integrate their existing technology solutions</a:t>
            </a:r>
          </a:p>
          <a:p>
            <a:r>
              <a:rPr lang="en-US" sz="2000"/>
              <a:t>COVID-19 highlighted the challenge of paper based and manual processes</a:t>
            </a:r>
          </a:p>
          <a:p>
            <a:r>
              <a:rPr lang="en-US" sz="2000"/>
              <a:t>Buyers frustrated look to their existing RPA providers to facilitate the supply of the wider Intelligent Automation capabilities</a:t>
            </a:r>
          </a:p>
        </p:txBody>
      </p:sp>
      <p:sp>
        <p:nvSpPr>
          <p:cNvPr id="4" name="Text Placeholder 3">
            <a:extLst>
              <a:ext uri="{FF2B5EF4-FFF2-40B4-BE49-F238E27FC236}">
                <a16:creationId xmlns:a16="http://schemas.microsoft.com/office/drawing/2014/main" id="{671539FC-0875-476C-8A0E-96E22A45A955}"/>
              </a:ext>
            </a:extLst>
          </p:cNvPr>
          <p:cNvSpPr>
            <a:spLocks noGrp="1"/>
          </p:cNvSpPr>
          <p:nvPr>
            <p:ph type="body" sz="quarter" idx="15"/>
          </p:nvPr>
        </p:nvSpPr>
        <p:spPr/>
        <p:txBody>
          <a:bodyPr/>
          <a:lstStyle/>
          <a:p>
            <a:r>
              <a:rPr lang="en-US"/>
              <a:t>Market Update and Challenges</a:t>
            </a:r>
          </a:p>
        </p:txBody>
      </p:sp>
      <p:sp>
        <p:nvSpPr>
          <p:cNvPr id="5" name="AutoShape 3">
            <a:extLst>
              <a:ext uri="{FF2B5EF4-FFF2-40B4-BE49-F238E27FC236}">
                <a16:creationId xmlns:a16="http://schemas.microsoft.com/office/drawing/2014/main" id="{C4E3BABE-2111-6447-A830-B9F6D3E44E4F}"/>
              </a:ext>
            </a:extLst>
          </p:cNvPr>
          <p:cNvSpPr>
            <a:spLocks noChangeAspect="1" noChangeArrowheads="1" noTextEdit="1"/>
          </p:cNvSpPr>
          <p:nvPr/>
        </p:nvSpPr>
        <p:spPr bwMode="auto">
          <a:xfrm>
            <a:off x="2889470" y="1673607"/>
            <a:ext cx="5337296" cy="501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33" name="Group 32">
            <a:extLst>
              <a:ext uri="{FF2B5EF4-FFF2-40B4-BE49-F238E27FC236}">
                <a16:creationId xmlns:a16="http://schemas.microsoft.com/office/drawing/2014/main" id="{E238102C-5EAA-48C5-AB7A-DB54C846430D}"/>
              </a:ext>
            </a:extLst>
          </p:cNvPr>
          <p:cNvGrpSpPr/>
          <p:nvPr/>
        </p:nvGrpSpPr>
        <p:grpSpPr>
          <a:xfrm>
            <a:off x="7101588" y="1409700"/>
            <a:ext cx="4844596" cy="4953000"/>
            <a:chOff x="7101588" y="1409700"/>
            <a:chExt cx="4844596" cy="4953000"/>
          </a:xfrm>
        </p:grpSpPr>
        <p:grpSp>
          <p:nvGrpSpPr>
            <p:cNvPr id="31" name="Group 30">
              <a:extLst>
                <a:ext uri="{FF2B5EF4-FFF2-40B4-BE49-F238E27FC236}">
                  <a16:creationId xmlns:a16="http://schemas.microsoft.com/office/drawing/2014/main" id="{0D9CEF7E-DDC6-4DEA-9E37-3D0EEFB0786C}"/>
                </a:ext>
              </a:extLst>
            </p:cNvPr>
            <p:cNvGrpSpPr/>
            <p:nvPr/>
          </p:nvGrpSpPr>
          <p:grpSpPr>
            <a:xfrm>
              <a:off x="7351471" y="1409700"/>
              <a:ext cx="4594713" cy="4953000"/>
              <a:chOff x="7351471" y="1409700"/>
              <a:chExt cx="4594713" cy="4953000"/>
            </a:xfrm>
          </p:grpSpPr>
          <p:grpSp>
            <p:nvGrpSpPr>
              <p:cNvPr id="6" name="Group 5">
                <a:extLst>
                  <a:ext uri="{FF2B5EF4-FFF2-40B4-BE49-F238E27FC236}">
                    <a16:creationId xmlns:a16="http://schemas.microsoft.com/office/drawing/2014/main" id="{F4F10354-008B-F34F-8A6E-0EFD32A2AC93}"/>
                  </a:ext>
                </a:extLst>
              </p:cNvPr>
              <p:cNvGrpSpPr/>
              <p:nvPr/>
            </p:nvGrpSpPr>
            <p:grpSpPr>
              <a:xfrm>
                <a:off x="10187313" y="2145553"/>
                <a:ext cx="1508366" cy="4217147"/>
                <a:chOff x="578734" y="1939566"/>
                <a:chExt cx="1508366" cy="4912633"/>
              </a:xfrm>
            </p:grpSpPr>
            <p:sp>
              <p:nvSpPr>
                <p:cNvPr id="23" name="Freeform 13">
                  <a:extLst>
                    <a:ext uri="{FF2B5EF4-FFF2-40B4-BE49-F238E27FC236}">
                      <a16:creationId xmlns:a16="http://schemas.microsoft.com/office/drawing/2014/main" id="{368FBDD7-3E5B-BC4C-9EE0-C82A7C3C2ADB}"/>
                    </a:ext>
                  </a:extLst>
                </p:cNvPr>
                <p:cNvSpPr>
                  <a:spLocks/>
                </p:cNvSpPr>
                <p:nvPr/>
              </p:nvSpPr>
              <p:spPr bwMode="auto">
                <a:xfrm>
                  <a:off x="578734" y="1939566"/>
                  <a:ext cx="732138" cy="4912633"/>
                </a:xfrm>
                <a:custGeom>
                  <a:avLst/>
                  <a:gdLst>
                    <a:gd name="T0" fmla="*/ 117 w 117"/>
                    <a:gd name="T1" fmla="*/ 0 h 786"/>
                    <a:gd name="T2" fmla="*/ 117 w 117"/>
                    <a:gd name="T3" fmla="*/ 786 h 786"/>
                    <a:gd name="T4" fmla="*/ 54 w 117"/>
                    <a:gd name="T5" fmla="*/ 786 h 786"/>
                    <a:gd name="T6" fmla="*/ 54 w 117"/>
                    <a:gd name="T7" fmla="*/ 171 h 786"/>
                    <a:gd name="T8" fmla="*/ 48 w 117"/>
                    <a:gd name="T9" fmla="*/ 168 h 786"/>
                    <a:gd name="T10" fmla="*/ 6 w 117"/>
                    <a:gd name="T11" fmla="*/ 211 h 786"/>
                    <a:gd name="T12" fmla="*/ 0 w 117"/>
                    <a:gd name="T13" fmla="*/ 208 h 786"/>
                    <a:gd name="T14" fmla="*/ 0 w 117"/>
                    <a:gd name="T15" fmla="*/ 118 h 786"/>
                    <a:gd name="T16" fmla="*/ 1 w 117"/>
                    <a:gd name="T17" fmla="*/ 116 h 786"/>
                    <a:gd name="T18" fmla="*/ 117 w 117"/>
                    <a:gd name="T19"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86">
                      <a:moveTo>
                        <a:pt x="117" y="0"/>
                      </a:moveTo>
                      <a:cubicBezTo>
                        <a:pt x="117" y="786"/>
                        <a:pt x="117" y="786"/>
                        <a:pt x="117" y="786"/>
                      </a:cubicBezTo>
                      <a:cubicBezTo>
                        <a:pt x="54" y="786"/>
                        <a:pt x="54" y="786"/>
                        <a:pt x="54" y="786"/>
                      </a:cubicBezTo>
                      <a:cubicBezTo>
                        <a:pt x="54" y="171"/>
                        <a:pt x="54" y="171"/>
                        <a:pt x="54" y="171"/>
                      </a:cubicBezTo>
                      <a:cubicBezTo>
                        <a:pt x="54" y="168"/>
                        <a:pt x="50" y="166"/>
                        <a:pt x="48" y="168"/>
                      </a:cubicBezTo>
                      <a:cubicBezTo>
                        <a:pt x="6" y="211"/>
                        <a:pt x="6" y="211"/>
                        <a:pt x="6" y="211"/>
                      </a:cubicBezTo>
                      <a:cubicBezTo>
                        <a:pt x="3" y="213"/>
                        <a:pt x="0" y="211"/>
                        <a:pt x="0" y="208"/>
                      </a:cubicBezTo>
                      <a:cubicBezTo>
                        <a:pt x="0" y="118"/>
                        <a:pt x="0" y="118"/>
                        <a:pt x="0" y="118"/>
                      </a:cubicBezTo>
                      <a:cubicBezTo>
                        <a:pt x="0" y="118"/>
                        <a:pt x="0" y="117"/>
                        <a:pt x="1" y="116"/>
                      </a:cubicBezTo>
                      <a:lnTo>
                        <a:pt x="11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14">
                  <a:extLst>
                    <a:ext uri="{FF2B5EF4-FFF2-40B4-BE49-F238E27FC236}">
                      <a16:creationId xmlns:a16="http://schemas.microsoft.com/office/drawing/2014/main" id="{8A99D671-ACBA-6F44-B6C1-543B7427CF86}"/>
                    </a:ext>
                  </a:extLst>
                </p:cNvPr>
                <p:cNvSpPr>
                  <a:spLocks/>
                </p:cNvSpPr>
                <p:nvPr/>
              </p:nvSpPr>
              <p:spPr bwMode="auto">
                <a:xfrm>
                  <a:off x="1354962" y="1939566"/>
                  <a:ext cx="732138" cy="4912633"/>
                </a:xfrm>
                <a:custGeom>
                  <a:avLst/>
                  <a:gdLst>
                    <a:gd name="T0" fmla="*/ 0 w 117"/>
                    <a:gd name="T1" fmla="*/ 0 h 786"/>
                    <a:gd name="T2" fmla="*/ 0 w 117"/>
                    <a:gd name="T3" fmla="*/ 786 h 786"/>
                    <a:gd name="T4" fmla="*/ 63 w 117"/>
                    <a:gd name="T5" fmla="*/ 786 h 786"/>
                    <a:gd name="T6" fmla="*/ 63 w 117"/>
                    <a:gd name="T7" fmla="*/ 171 h 786"/>
                    <a:gd name="T8" fmla="*/ 69 w 117"/>
                    <a:gd name="T9" fmla="*/ 168 h 786"/>
                    <a:gd name="T10" fmla="*/ 111 w 117"/>
                    <a:gd name="T11" fmla="*/ 211 h 786"/>
                    <a:gd name="T12" fmla="*/ 117 w 117"/>
                    <a:gd name="T13" fmla="*/ 208 h 786"/>
                    <a:gd name="T14" fmla="*/ 117 w 117"/>
                    <a:gd name="T15" fmla="*/ 118 h 786"/>
                    <a:gd name="T16" fmla="*/ 116 w 117"/>
                    <a:gd name="T17" fmla="*/ 116 h 786"/>
                    <a:gd name="T18" fmla="*/ 0 w 117"/>
                    <a:gd name="T19"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86">
                      <a:moveTo>
                        <a:pt x="0" y="0"/>
                      </a:moveTo>
                      <a:cubicBezTo>
                        <a:pt x="0" y="786"/>
                        <a:pt x="0" y="786"/>
                        <a:pt x="0" y="786"/>
                      </a:cubicBezTo>
                      <a:cubicBezTo>
                        <a:pt x="63" y="786"/>
                        <a:pt x="63" y="786"/>
                        <a:pt x="63" y="786"/>
                      </a:cubicBezTo>
                      <a:cubicBezTo>
                        <a:pt x="63" y="171"/>
                        <a:pt x="63" y="171"/>
                        <a:pt x="63" y="171"/>
                      </a:cubicBezTo>
                      <a:cubicBezTo>
                        <a:pt x="63" y="168"/>
                        <a:pt x="66" y="166"/>
                        <a:pt x="69" y="168"/>
                      </a:cubicBezTo>
                      <a:cubicBezTo>
                        <a:pt x="111" y="211"/>
                        <a:pt x="111" y="211"/>
                        <a:pt x="111" y="211"/>
                      </a:cubicBezTo>
                      <a:cubicBezTo>
                        <a:pt x="113" y="213"/>
                        <a:pt x="117" y="211"/>
                        <a:pt x="117" y="208"/>
                      </a:cubicBezTo>
                      <a:cubicBezTo>
                        <a:pt x="117" y="118"/>
                        <a:pt x="117" y="118"/>
                        <a:pt x="117" y="118"/>
                      </a:cubicBezTo>
                      <a:cubicBezTo>
                        <a:pt x="117" y="118"/>
                        <a:pt x="117" y="117"/>
                        <a:pt x="116" y="116"/>
                      </a:cubicBez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9" name="Group 8">
                <a:extLst>
                  <a:ext uri="{FF2B5EF4-FFF2-40B4-BE49-F238E27FC236}">
                    <a16:creationId xmlns:a16="http://schemas.microsoft.com/office/drawing/2014/main" id="{990D67D3-3A1F-9A4E-A123-D7B789CB6806}"/>
                  </a:ext>
                </a:extLst>
              </p:cNvPr>
              <p:cNvGrpSpPr/>
              <p:nvPr/>
            </p:nvGrpSpPr>
            <p:grpSpPr>
              <a:xfrm>
                <a:off x="8226766" y="4199935"/>
                <a:ext cx="1502565" cy="2162765"/>
                <a:chOff x="3306556" y="4689433"/>
                <a:chExt cx="1502565" cy="2162765"/>
              </a:xfrm>
            </p:grpSpPr>
            <p:sp>
              <p:nvSpPr>
                <p:cNvPr id="14" name="Freeform 7">
                  <a:extLst>
                    <a:ext uri="{FF2B5EF4-FFF2-40B4-BE49-F238E27FC236}">
                      <a16:creationId xmlns:a16="http://schemas.microsoft.com/office/drawing/2014/main" id="{49B4329F-3266-A74C-846F-BAF97BB85BBE}"/>
                    </a:ext>
                  </a:extLst>
                </p:cNvPr>
                <p:cNvSpPr>
                  <a:spLocks/>
                </p:cNvSpPr>
                <p:nvPr/>
              </p:nvSpPr>
              <p:spPr bwMode="auto">
                <a:xfrm>
                  <a:off x="3306556" y="4689433"/>
                  <a:ext cx="739099" cy="2162765"/>
                </a:xfrm>
                <a:custGeom>
                  <a:avLst/>
                  <a:gdLst>
                    <a:gd name="T0" fmla="*/ 118 w 118"/>
                    <a:gd name="T1" fmla="*/ 0 h 346"/>
                    <a:gd name="T2" fmla="*/ 118 w 118"/>
                    <a:gd name="T3" fmla="*/ 346 h 346"/>
                    <a:gd name="T4" fmla="*/ 55 w 118"/>
                    <a:gd name="T5" fmla="*/ 346 h 346"/>
                    <a:gd name="T6" fmla="*/ 55 w 118"/>
                    <a:gd name="T7" fmla="*/ 171 h 346"/>
                    <a:gd name="T8" fmla="*/ 49 w 118"/>
                    <a:gd name="T9" fmla="*/ 169 h 346"/>
                    <a:gd name="T10" fmla="*/ 6 w 118"/>
                    <a:gd name="T11" fmla="*/ 211 h 346"/>
                    <a:gd name="T12" fmla="*/ 0 w 118"/>
                    <a:gd name="T13" fmla="*/ 208 h 346"/>
                    <a:gd name="T14" fmla="*/ 0 w 118"/>
                    <a:gd name="T15" fmla="*/ 119 h 346"/>
                    <a:gd name="T16" fmla="*/ 1 w 118"/>
                    <a:gd name="T17" fmla="*/ 116 h 346"/>
                    <a:gd name="T18" fmla="*/ 118 w 118"/>
                    <a:gd name="T1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46">
                      <a:moveTo>
                        <a:pt x="118" y="0"/>
                      </a:moveTo>
                      <a:cubicBezTo>
                        <a:pt x="118" y="346"/>
                        <a:pt x="118" y="346"/>
                        <a:pt x="118" y="346"/>
                      </a:cubicBezTo>
                      <a:cubicBezTo>
                        <a:pt x="55" y="346"/>
                        <a:pt x="55" y="346"/>
                        <a:pt x="55" y="346"/>
                      </a:cubicBezTo>
                      <a:cubicBezTo>
                        <a:pt x="55" y="171"/>
                        <a:pt x="55" y="171"/>
                        <a:pt x="55" y="171"/>
                      </a:cubicBezTo>
                      <a:cubicBezTo>
                        <a:pt x="55" y="168"/>
                        <a:pt x="51" y="166"/>
                        <a:pt x="49" y="169"/>
                      </a:cubicBezTo>
                      <a:cubicBezTo>
                        <a:pt x="6" y="211"/>
                        <a:pt x="6" y="211"/>
                        <a:pt x="6" y="211"/>
                      </a:cubicBezTo>
                      <a:cubicBezTo>
                        <a:pt x="4" y="213"/>
                        <a:pt x="0" y="212"/>
                        <a:pt x="0" y="208"/>
                      </a:cubicBezTo>
                      <a:cubicBezTo>
                        <a:pt x="0" y="119"/>
                        <a:pt x="0" y="119"/>
                        <a:pt x="0" y="119"/>
                      </a:cubicBezTo>
                      <a:cubicBezTo>
                        <a:pt x="0" y="118"/>
                        <a:pt x="1" y="117"/>
                        <a:pt x="1" y="116"/>
                      </a:cubicBezTo>
                      <a:lnTo>
                        <a:pt x="11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8">
                  <a:extLst>
                    <a:ext uri="{FF2B5EF4-FFF2-40B4-BE49-F238E27FC236}">
                      <a16:creationId xmlns:a16="http://schemas.microsoft.com/office/drawing/2014/main" id="{8C696874-8141-6345-B680-33F323D3A39C}"/>
                    </a:ext>
                  </a:extLst>
                </p:cNvPr>
                <p:cNvSpPr>
                  <a:spLocks/>
                </p:cNvSpPr>
                <p:nvPr/>
              </p:nvSpPr>
              <p:spPr bwMode="auto">
                <a:xfrm>
                  <a:off x="4076983" y="4689433"/>
                  <a:ext cx="732138" cy="2162765"/>
                </a:xfrm>
                <a:custGeom>
                  <a:avLst/>
                  <a:gdLst>
                    <a:gd name="T0" fmla="*/ 0 w 117"/>
                    <a:gd name="T1" fmla="*/ 0 h 346"/>
                    <a:gd name="T2" fmla="*/ 0 w 117"/>
                    <a:gd name="T3" fmla="*/ 346 h 346"/>
                    <a:gd name="T4" fmla="*/ 63 w 117"/>
                    <a:gd name="T5" fmla="*/ 346 h 346"/>
                    <a:gd name="T6" fmla="*/ 63 w 117"/>
                    <a:gd name="T7" fmla="*/ 171 h 346"/>
                    <a:gd name="T8" fmla="*/ 69 w 117"/>
                    <a:gd name="T9" fmla="*/ 169 h 346"/>
                    <a:gd name="T10" fmla="*/ 111 w 117"/>
                    <a:gd name="T11" fmla="*/ 211 h 346"/>
                    <a:gd name="T12" fmla="*/ 117 w 117"/>
                    <a:gd name="T13" fmla="*/ 208 h 346"/>
                    <a:gd name="T14" fmla="*/ 117 w 117"/>
                    <a:gd name="T15" fmla="*/ 119 h 346"/>
                    <a:gd name="T16" fmla="*/ 116 w 117"/>
                    <a:gd name="T17" fmla="*/ 116 h 346"/>
                    <a:gd name="T18" fmla="*/ 0 w 117"/>
                    <a:gd name="T19"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346">
                      <a:moveTo>
                        <a:pt x="0" y="0"/>
                      </a:moveTo>
                      <a:cubicBezTo>
                        <a:pt x="0" y="346"/>
                        <a:pt x="0" y="346"/>
                        <a:pt x="0" y="346"/>
                      </a:cubicBezTo>
                      <a:cubicBezTo>
                        <a:pt x="63" y="346"/>
                        <a:pt x="63" y="346"/>
                        <a:pt x="63" y="346"/>
                      </a:cubicBezTo>
                      <a:cubicBezTo>
                        <a:pt x="63" y="171"/>
                        <a:pt x="63" y="171"/>
                        <a:pt x="63" y="171"/>
                      </a:cubicBezTo>
                      <a:cubicBezTo>
                        <a:pt x="63" y="168"/>
                        <a:pt x="66" y="166"/>
                        <a:pt x="69" y="169"/>
                      </a:cubicBezTo>
                      <a:cubicBezTo>
                        <a:pt x="111" y="211"/>
                        <a:pt x="111" y="211"/>
                        <a:pt x="111" y="211"/>
                      </a:cubicBezTo>
                      <a:cubicBezTo>
                        <a:pt x="113" y="213"/>
                        <a:pt x="117" y="212"/>
                        <a:pt x="117" y="208"/>
                      </a:cubicBezTo>
                      <a:cubicBezTo>
                        <a:pt x="117" y="119"/>
                        <a:pt x="117" y="119"/>
                        <a:pt x="117" y="119"/>
                      </a:cubicBezTo>
                      <a:cubicBezTo>
                        <a:pt x="117" y="118"/>
                        <a:pt x="117" y="117"/>
                        <a:pt x="116" y="116"/>
                      </a:cubicBezTo>
                      <a:lnTo>
                        <a:pt x="0"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6" name="TextBox 25">
                <a:extLst>
                  <a:ext uri="{FF2B5EF4-FFF2-40B4-BE49-F238E27FC236}">
                    <a16:creationId xmlns:a16="http://schemas.microsoft.com/office/drawing/2014/main" id="{F9FACF46-A807-49E7-BF8F-D81FE75658A0}"/>
                  </a:ext>
                </a:extLst>
              </p:cNvPr>
              <p:cNvSpPr txBox="1"/>
              <p:nvPr/>
            </p:nvSpPr>
            <p:spPr>
              <a:xfrm rot="2715825">
                <a:off x="9033792" y="4164594"/>
                <a:ext cx="986167" cy="523220"/>
              </a:xfrm>
              <a:prstGeom prst="rect">
                <a:avLst/>
              </a:prstGeom>
              <a:noFill/>
            </p:spPr>
            <p:txBody>
              <a:bodyPr wrap="none" rtlCol="0">
                <a:spAutoFit/>
              </a:bodyPr>
              <a:lstStyle/>
              <a:p>
                <a:r>
                  <a:rPr lang="en-US" sz="2800" b="1">
                    <a:solidFill>
                      <a:schemeClr val="accent4"/>
                    </a:solidFill>
                  </a:rPr>
                  <a:t>2018</a:t>
                </a:r>
              </a:p>
            </p:txBody>
          </p:sp>
          <p:sp>
            <p:nvSpPr>
              <p:cNvPr id="27" name="TextBox 26">
                <a:extLst>
                  <a:ext uri="{FF2B5EF4-FFF2-40B4-BE49-F238E27FC236}">
                    <a16:creationId xmlns:a16="http://schemas.microsoft.com/office/drawing/2014/main" id="{2FF72E65-6D64-48F3-923C-8107CF50DA23}"/>
                  </a:ext>
                </a:extLst>
              </p:cNvPr>
              <p:cNvSpPr txBox="1"/>
              <p:nvPr/>
            </p:nvSpPr>
            <p:spPr>
              <a:xfrm rot="2417854">
                <a:off x="10960017" y="2062490"/>
                <a:ext cx="986167" cy="523220"/>
              </a:xfrm>
              <a:prstGeom prst="rect">
                <a:avLst/>
              </a:prstGeom>
              <a:noFill/>
            </p:spPr>
            <p:txBody>
              <a:bodyPr wrap="none" rtlCol="0">
                <a:spAutoFit/>
              </a:bodyPr>
              <a:lstStyle/>
              <a:p>
                <a:r>
                  <a:rPr lang="en-US" sz="2800" b="1">
                    <a:solidFill>
                      <a:schemeClr val="tx2"/>
                    </a:solidFill>
                  </a:rPr>
                  <a:t>2019</a:t>
                </a:r>
              </a:p>
            </p:txBody>
          </p:sp>
          <p:sp>
            <p:nvSpPr>
              <p:cNvPr id="28" name="TextBox 27">
                <a:extLst>
                  <a:ext uri="{FF2B5EF4-FFF2-40B4-BE49-F238E27FC236}">
                    <a16:creationId xmlns:a16="http://schemas.microsoft.com/office/drawing/2014/main" id="{93120CE5-E5F7-4CDB-AD43-4CADD5B24508}"/>
                  </a:ext>
                </a:extLst>
              </p:cNvPr>
              <p:cNvSpPr txBox="1"/>
              <p:nvPr/>
            </p:nvSpPr>
            <p:spPr>
              <a:xfrm>
                <a:off x="10141109" y="1409700"/>
                <a:ext cx="1438214" cy="584775"/>
              </a:xfrm>
              <a:prstGeom prst="rect">
                <a:avLst/>
              </a:prstGeom>
              <a:noFill/>
            </p:spPr>
            <p:txBody>
              <a:bodyPr wrap="none" rtlCol="0">
                <a:spAutoFit/>
              </a:bodyPr>
              <a:lstStyle/>
              <a:p>
                <a:pPr algn="ctr"/>
                <a:r>
                  <a:rPr lang="en-US" sz="2000" b="1"/>
                  <a:t>19,000</a:t>
                </a:r>
                <a:br>
                  <a:rPr lang="en-US" sz="1200"/>
                </a:br>
                <a:r>
                  <a:rPr lang="en-US" sz="1200"/>
                  <a:t>Paying Customers</a:t>
                </a:r>
              </a:p>
            </p:txBody>
          </p:sp>
          <p:sp>
            <p:nvSpPr>
              <p:cNvPr id="29" name="TextBox 28">
                <a:extLst>
                  <a:ext uri="{FF2B5EF4-FFF2-40B4-BE49-F238E27FC236}">
                    <a16:creationId xmlns:a16="http://schemas.microsoft.com/office/drawing/2014/main" id="{76713C43-4123-4D19-80A9-62B2A6BD373C}"/>
                  </a:ext>
                </a:extLst>
              </p:cNvPr>
              <p:cNvSpPr txBox="1"/>
              <p:nvPr/>
            </p:nvSpPr>
            <p:spPr>
              <a:xfrm>
                <a:off x="8246758" y="3429000"/>
                <a:ext cx="1438214" cy="584775"/>
              </a:xfrm>
              <a:prstGeom prst="rect">
                <a:avLst/>
              </a:prstGeom>
              <a:noFill/>
            </p:spPr>
            <p:txBody>
              <a:bodyPr wrap="none" rtlCol="0">
                <a:spAutoFit/>
              </a:bodyPr>
              <a:lstStyle/>
              <a:p>
                <a:pPr algn="ctr"/>
                <a:r>
                  <a:rPr lang="en-US" sz="2000" b="1"/>
                  <a:t>9,000</a:t>
                </a:r>
                <a:br>
                  <a:rPr lang="en-US" sz="1200"/>
                </a:br>
                <a:r>
                  <a:rPr lang="en-US" sz="1200"/>
                  <a:t>Paying Customers</a:t>
                </a:r>
              </a:p>
            </p:txBody>
          </p:sp>
          <p:sp>
            <p:nvSpPr>
              <p:cNvPr id="30" name="TextBox 29">
                <a:extLst>
                  <a:ext uri="{FF2B5EF4-FFF2-40B4-BE49-F238E27FC236}">
                    <a16:creationId xmlns:a16="http://schemas.microsoft.com/office/drawing/2014/main" id="{D8588873-74A8-43A8-ABC4-1A38F78C23CE}"/>
                  </a:ext>
                </a:extLst>
              </p:cNvPr>
              <p:cNvSpPr txBox="1"/>
              <p:nvPr/>
            </p:nvSpPr>
            <p:spPr>
              <a:xfrm>
                <a:off x="7351471" y="1805665"/>
                <a:ext cx="2333501" cy="1231106"/>
              </a:xfrm>
              <a:prstGeom prst="rect">
                <a:avLst/>
              </a:prstGeom>
              <a:noFill/>
            </p:spPr>
            <p:txBody>
              <a:bodyPr wrap="square" rtlCol="0">
                <a:spAutoFit/>
              </a:bodyPr>
              <a:lstStyle/>
              <a:p>
                <a:r>
                  <a:rPr lang="en-US" sz="1200"/>
                  <a:t>The </a:t>
                </a:r>
                <a:r>
                  <a:rPr lang="en-US" sz="1200" b="1"/>
                  <a:t>RPA software market grew 38.9% in 2020 to $1.9B</a:t>
                </a:r>
                <a:r>
                  <a:rPr lang="en-US" sz="1200"/>
                  <a:t> and held its position as the fastest-growing segment in the enterprise software market.</a:t>
                </a:r>
                <a:br>
                  <a:rPr lang="en-US" sz="1400" b="1"/>
                </a:br>
                <a:r>
                  <a:rPr lang="en-US" sz="1400" b="1"/>
                  <a:t>- Gartner</a:t>
                </a:r>
              </a:p>
            </p:txBody>
          </p:sp>
        </p:grpSp>
        <p:sp>
          <p:nvSpPr>
            <p:cNvPr id="32" name="TextBox 31">
              <a:extLst>
                <a:ext uri="{FF2B5EF4-FFF2-40B4-BE49-F238E27FC236}">
                  <a16:creationId xmlns:a16="http://schemas.microsoft.com/office/drawing/2014/main" id="{02C7ACC0-0962-456C-871D-5CCF2F9DDDCB}"/>
                </a:ext>
              </a:extLst>
            </p:cNvPr>
            <p:cNvSpPr txBox="1"/>
            <p:nvPr/>
          </p:nvSpPr>
          <p:spPr>
            <a:xfrm>
              <a:off x="7101588" y="1640927"/>
              <a:ext cx="372218" cy="769441"/>
            </a:xfrm>
            <a:prstGeom prst="rect">
              <a:avLst/>
            </a:prstGeom>
            <a:noFill/>
          </p:spPr>
          <p:txBody>
            <a:bodyPr wrap="none" rtlCol="0">
              <a:spAutoFit/>
            </a:bodyPr>
            <a:lstStyle/>
            <a:p>
              <a:r>
                <a:rPr lang="en-US" sz="4400"/>
                <a:t>“</a:t>
              </a:r>
            </a:p>
          </p:txBody>
        </p:sp>
      </p:grpSp>
      <p:sp>
        <p:nvSpPr>
          <p:cNvPr id="34" name="TextBox 33">
            <a:extLst>
              <a:ext uri="{FF2B5EF4-FFF2-40B4-BE49-F238E27FC236}">
                <a16:creationId xmlns:a16="http://schemas.microsoft.com/office/drawing/2014/main" id="{1FC38B53-64EB-43A1-8208-2CB4167DB8E2}"/>
              </a:ext>
            </a:extLst>
          </p:cNvPr>
          <p:cNvSpPr txBox="1"/>
          <p:nvPr/>
        </p:nvSpPr>
        <p:spPr>
          <a:xfrm>
            <a:off x="191246" y="6177002"/>
            <a:ext cx="7614023" cy="215444"/>
          </a:xfrm>
          <a:prstGeom prst="rect">
            <a:avLst/>
          </a:prstGeom>
          <a:noFill/>
        </p:spPr>
        <p:txBody>
          <a:bodyPr wrap="square" rtlCol="0">
            <a:spAutoFit/>
          </a:bodyPr>
          <a:lstStyle/>
          <a:p>
            <a:r>
              <a:rPr lang="en-US" sz="800"/>
              <a:t>Gartner: Market Trends: RPA Morphing Into Hyperautomation - Published 11 September 2020 - ID G00717133</a:t>
            </a:r>
          </a:p>
        </p:txBody>
      </p:sp>
    </p:spTree>
    <p:extLst>
      <p:ext uri="{BB962C8B-B14F-4D97-AF65-F5344CB8AC3E}">
        <p14:creationId xmlns:p14="http://schemas.microsoft.com/office/powerpoint/2010/main" val="1638290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45BD-5837-4C30-BB78-BC306B127873}"/>
              </a:ext>
            </a:extLst>
          </p:cNvPr>
          <p:cNvSpPr>
            <a:spLocks noGrp="1"/>
          </p:cNvSpPr>
          <p:nvPr>
            <p:ph type="title"/>
          </p:nvPr>
        </p:nvSpPr>
        <p:spPr/>
        <p:txBody>
          <a:bodyPr/>
          <a:lstStyle/>
          <a:p>
            <a:r>
              <a:rPr lang="en-US"/>
              <a:t>Top Challenges With Many RPA Only Vendors and Solutions</a:t>
            </a:r>
          </a:p>
        </p:txBody>
      </p:sp>
      <p:sp>
        <p:nvSpPr>
          <p:cNvPr id="3" name="Text Placeholder 2">
            <a:extLst>
              <a:ext uri="{FF2B5EF4-FFF2-40B4-BE49-F238E27FC236}">
                <a16:creationId xmlns:a16="http://schemas.microsoft.com/office/drawing/2014/main" id="{C9EAC899-FF45-4817-BA55-D632C446048D}"/>
              </a:ext>
            </a:extLst>
          </p:cNvPr>
          <p:cNvSpPr>
            <a:spLocks noGrp="1"/>
          </p:cNvSpPr>
          <p:nvPr>
            <p:ph type="body" sz="quarter" idx="15"/>
          </p:nvPr>
        </p:nvSpPr>
        <p:spPr/>
        <p:txBody>
          <a:bodyPr/>
          <a:lstStyle/>
          <a:p>
            <a:r>
              <a:rPr lang="en-US"/>
              <a:t>Market Update and Challenges</a:t>
            </a:r>
          </a:p>
        </p:txBody>
      </p:sp>
      <p:sp>
        <p:nvSpPr>
          <p:cNvPr id="4" name="Text Placeholder 2">
            <a:extLst>
              <a:ext uri="{FF2B5EF4-FFF2-40B4-BE49-F238E27FC236}">
                <a16:creationId xmlns:a16="http://schemas.microsoft.com/office/drawing/2014/main" id="{E202FC0B-9DE2-46C1-A529-E38D0B72607B}"/>
              </a:ext>
            </a:extLst>
          </p:cNvPr>
          <p:cNvSpPr txBox="1">
            <a:spLocks/>
          </p:cNvSpPr>
          <p:nvPr/>
        </p:nvSpPr>
        <p:spPr>
          <a:xfrm>
            <a:off x="835388" y="1524764"/>
            <a:ext cx="5374912" cy="3716601"/>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US" sz="1800">
                <a:solidFill>
                  <a:srgbClr val="53565A"/>
                </a:solidFill>
              </a:rPr>
              <a:t>No ability to read and interpret unstructured (image or graphic) data</a:t>
            </a:r>
          </a:p>
          <a:p>
            <a:r>
              <a:rPr lang="en-US" sz="1800">
                <a:solidFill>
                  <a:srgbClr val="53565A"/>
                </a:solidFill>
              </a:rPr>
              <a:t>Dependencies on UI (changes to application/web page layouts can break robots)</a:t>
            </a:r>
          </a:p>
          <a:p>
            <a:r>
              <a:rPr lang="en-US" sz="1800">
                <a:solidFill>
                  <a:srgbClr val="53565A"/>
                </a:solidFill>
              </a:rPr>
              <a:t>Typically, a ‘band-aid’ fix to a broken underlying process (solves immediate pain v. overall workflow)</a:t>
            </a:r>
          </a:p>
          <a:p>
            <a:r>
              <a:rPr lang="en-US" sz="1800">
                <a:solidFill>
                  <a:srgbClr val="53565A"/>
                </a:solidFill>
              </a:rPr>
              <a:t>Additional IT costs for system OS and dedicated workstations for robots (end user desktop, VM)</a:t>
            </a:r>
            <a:endParaRPr lang="en-US" sz="1800"/>
          </a:p>
        </p:txBody>
      </p:sp>
      <p:grpSp>
        <p:nvGrpSpPr>
          <p:cNvPr id="13" name="Group 12">
            <a:extLst>
              <a:ext uri="{FF2B5EF4-FFF2-40B4-BE49-F238E27FC236}">
                <a16:creationId xmlns:a16="http://schemas.microsoft.com/office/drawing/2014/main" id="{FEB131C9-AFE2-4EC5-BF96-D11570D4C460}"/>
              </a:ext>
            </a:extLst>
          </p:cNvPr>
          <p:cNvGrpSpPr/>
          <p:nvPr/>
        </p:nvGrpSpPr>
        <p:grpSpPr>
          <a:xfrm>
            <a:off x="2388782" y="5283197"/>
            <a:ext cx="9803218" cy="1114985"/>
            <a:chOff x="2388782" y="5241365"/>
            <a:chExt cx="9803218" cy="1114985"/>
          </a:xfrm>
        </p:grpSpPr>
        <p:pic>
          <p:nvPicPr>
            <p:cNvPr id="6" name="Picture 5">
              <a:extLst>
                <a:ext uri="{FF2B5EF4-FFF2-40B4-BE49-F238E27FC236}">
                  <a16:creationId xmlns:a16="http://schemas.microsoft.com/office/drawing/2014/main" id="{BD2AB899-694C-40B3-8EF3-0BBE3C88A8D8}"/>
                </a:ext>
              </a:extLst>
            </p:cNvPr>
            <p:cNvPicPr>
              <a:picLocks noChangeAspect="1"/>
            </p:cNvPicPr>
            <p:nvPr/>
          </p:nvPicPr>
          <p:blipFill rotWithShape="1">
            <a:blip r:embed="rId3"/>
            <a:srcRect t="7560" b="8159"/>
            <a:stretch/>
          </p:blipFill>
          <p:spPr>
            <a:xfrm>
              <a:off x="2388782" y="5241365"/>
              <a:ext cx="9803218" cy="1114985"/>
            </a:xfrm>
            <a:prstGeom prst="rect">
              <a:avLst/>
            </a:prstGeom>
          </p:spPr>
        </p:pic>
        <p:sp>
          <p:nvSpPr>
            <p:cNvPr id="7" name="TextBox 6">
              <a:extLst>
                <a:ext uri="{FF2B5EF4-FFF2-40B4-BE49-F238E27FC236}">
                  <a16:creationId xmlns:a16="http://schemas.microsoft.com/office/drawing/2014/main" id="{AF975A9B-0FB9-4682-B6C1-0DE761E2C6C8}"/>
                </a:ext>
              </a:extLst>
            </p:cNvPr>
            <p:cNvSpPr txBox="1"/>
            <p:nvPr/>
          </p:nvSpPr>
          <p:spPr>
            <a:xfrm>
              <a:off x="2922493" y="5547668"/>
              <a:ext cx="9185835" cy="461665"/>
            </a:xfrm>
            <a:prstGeom prst="rect">
              <a:avLst/>
            </a:prstGeom>
            <a:noFill/>
          </p:spPr>
          <p:txBody>
            <a:bodyPr wrap="square" rtlCol="0" anchor="ctr">
              <a:spAutoFit/>
            </a:bodyPr>
            <a:lstStyle/>
            <a:p>
              <a:r>
                <a:rPr lang="en-US" sz="2400" b="1">
                  <a:solidFill>
                    <a:schemeClr val="accent4"/>
                  </a:solidFill>
                  <a:effectLst>
                    <a:outerShdw blurRad="38100" dist="38100" dir="2700000" algn="tl">
                      <a:srgbClr val="000000">
                        <a:alpha val="43137"/>
                      </a:srgbClr>
                    </a:outerShdw>
                  </a:effectLst>
                </a:rPr>
                <a:t>If it can’t be fixed with duct tape, you’re not using enough!</a:t>
              </a:r>
            </a:p>
          </p:txBody>
        </p:sp>
      </p:grpSp>
      <p:sp>
        <p:nvSpPr>
          <p:cNvPr id="9" name="Text Placeholder 2">
            <a:extLst>
              <a:ext uri="{FF2B5EF4-FFF2-40B4-BE49-F238E27FC236}">
                <a16:creationId xmlns:a16="http://schemas.microsoft.com/office/drawing/2014/main" id="{DFE69EBA-D403-4D8A-A7EC-CA1A6FFD0D37}"/>
              </a:ext>
            </a:extLst>
          </p:cNvPr>
          <p:cNvSpPr txBox="1">
            <a:spLocks/>
          </p:cNvSpPr>
          <p:nvPr/>
        </p:nvSpPr>
        <p:spPr>
          <a:xfrm>
            <a:off x="6331079" y="1524764"/>
            <a:ext cx="5330462" cy="3716601"/>
          </a:xfrm>
          <a:prstGeom prst="rect">
            <a:avLst/>
          </a:prstGeom>
        </p:spPr>
        <p:txBody>
          <a:bodyPr/>
          <a:lstStyle>
            <a:lvl1pPr marL="274320" indent="-228600" algn="l" defTabSz="914400" rtl="0" eaLnBrk="1" latinLnBrk="0" hangingPunct="1">
              <a:lnSpc>
                <a:spcPct val="110000"/>
              </a:lnSpc>
              <a:spcBef>
                <a:spcPts val="1200"/>
              </a:spcBef>
              <a:buClr>
                <a:schemeClr val="accent4"/>
              </a:buClr>
              <a:buFont typeface="Arial" panose="020B0604020202020204" pitchFamily="34" charset="0"/>
              <a:buChar char="•"/>
              <a:defRPr lang="en-US" sz="2200" b="0" i="0" kern="1200" baseline="0" smtClean="0">
                <a:solidFill>
                  <a:schemeClr val="accent5"/>
                </a:solidFill>
                <a:latin typeface="Arial" panose="020B0604020202020204" pitchFamily="34" charset="0"/>
                <a:ea typeface="+mn-ea"/>
                <a:cs typeface="Arial" panose="020B0604020202020204" pitchFamily="34" charset="0"/>
              </a:defRPr>
            </a:lvl1pPr>
            <a:lvl2pPr marL="548640" indent="-228600" algn="l" defTabSz="914400" rtl="0" eaLnBrk="1" latinLnBrk="0" hangingPunct="1">
              <a:lnSpc>
                <a:spcPct val="110000"/>
              </a:lnSpc>
              <a:spcBef>
                <a:spcPts val="600"/>
              </a:spcBef>
              <a:buClr>
                <a:schemeClr val="accent4"/>
              </a:buClr>
              <a:buFont typeface="Arial" panose="020B0604020202020204" pitchFamily="34" charset="0"/>
              <a:buChar char="–"/>
              <a:defRPr lang="en-US" sz="2000" b="0" i="0" kern="1200" baseline="0" smtClean="0">
                <a:solidFill>
                  <a:schemeClr val="accent5"/>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110000"/>
              </a:lnSpc>
              <a:spcBef>
                <a:spcPts val="600"/>
              </a:spcBef>
              <a:buClr>
                <a:schemeClr val="accent4"/>
              </a:buClr>
              <a:buFont typeface="Arial" panose="020B0604020202020204" pitchFamily="34" charset="0"/>
              <a:buChar char="•"/>
              <a:defRPr lang="en-US" sz="1800" b="0" i="0" kern="1200" baseline="0" smtClean="0">
                <a:solidFill>
                  <a:schemeClr val="accent5"/>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600" b="0" i="0" kern="1200" baseline="0" smtClean="0">
                <a:solidFill>
                  <a:schemeClr val="accent5"/>
                </a:solidFill>
                <a:latin typeface="Arial" panose="020B0604020202020204" pitchFamily="34" charset="0"/>
                <a:ea typeface="+mn-ea"/>
                <a:cs typeface="Arial" panose="020B0604020202020204" pitchFamily="34" charset="0"/>
              </a:defRPr>
            </a:lvl4pPr>
            <a:lvl5pPr marL="1645920" indent="-228600" algn="l" defTabSz="914400" rtl="0" eaLnBrk="1" latinLnBrk="0" hangingPunct="1">
              <a:lnSpc>
                <a:spcPct val="110000"/>
              </a:lnSpc>
              <a:spcBef>
                <a:spcPts val="600"/>
              </a:spcBef>
              <a:spcAft>
                <a:spcPts val="0"/>
              </a:spcAft>
              <a:buClr>
                <a:schemeClr val="accent4"/>
              </a:buClr>
              <a:buFont typeface="Arial" panose="020B0604020202020204" pitchFamily="34" charset="0"/>
              <a:buChar char="•"/>
              <a:defRPr lang="en-US" sz="1400" b="0" i="0" kern="1200" baseline="0" dirty="0">
                <a:solidFill>
                  <a:schemeClr val="accent5"/>
                </a:solidFill>
                <a:latin typeface="Arial" panose="020B0604020202020204" pitchFamily="34" charset="0"/>
                <a:ea typeface="+mn-ea"/>
                <a:cs typeface="Arial" panose="020B0604020202020204" pitchFamily="34" charset="0"/>
              </a:defRPr>
            </a:lvl5pPr>
            <a:lvl6pPr marL="18288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6pPr>
            <a:lvl7pPr marL="16573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7pPr>
            <a:lvl8pPr marL="2743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accent5"/>
                </a:solidFill>
                <a:latin typeface="+mn-lt"/>
                <a:ea typeface="+mn-ea"/>
                <a:cs typeface="+mn-cs"/>
              </a:defRPr>
            </a:lvl8pPr>
            <a:lvl9pPr marL="2114550" indent="-28575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9pPr>
          </a:lstStyle>
          <a:p>
            <a:r>
              <a:rPr lang="en-US" sz="1800">
                <a:solidFill>
                  <a:srgbClr val="53565A"/>
                </a:solidFill>
              </a:rPr>
              <a:t>New pricing models from new entrants are incredibly inexpensive, making RPA as a stand-alone sell look increasingly less proﬁtable</a:t>
            </a:r>
          </a:p>
          <a:p>
            <a:r>
              <a:rPr lang="en-US" sz="1800"/>
              <a:t>Hard to maintain/scale beyond proof of concept without added complexity and overhead</a:t>
            </a:r>
          </a:p>
          <a:p>
            <a:r>
              <a:rPr lang="en-US" sz="1800">
                <a:solidFill>
                  <a:srgbClr val="53565A"/>
                </a:solidFill>
              </a:rPr>
              <a:t>Only a point solution that cannot easily solve larger workflow automation goals requiring additional capabilities</a:t>
            </a:r>
          </a:p>
        </p:txBody>
      </p:sp>
    </p:spTree>
    <p:extLst>
      <p:ext uri="{BB962C8B-B14F-4D97-AF65-F5344CB8AC3E}">
        <p14:creationId xmlns:p14="http://schemas.microsoft.com/office/powerpoint/2010/main" val="217880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BE11-9A48-4140-9B7D-5A818743FDE9}"/>
              </a:ext>
            </a:extLst>
          </p:cNvPr>
          <p:cNvSpPr>
            <a:spLocks noGrp="1"/>
          </p:cNvSpPr>
          <p:nvPr>
            <p:ph type="title"/>
          </p:nvPr>
        </p:nvSpPr>
        <p:spPr/>
        <p:txBody>
          <a:bodyPr/>
          <a:lstStyle/>
          <a:p>
            <a:r>
              <a:rPr lang="en-US"/>
              <a:t>Intelligent Automation Remains a Key Driver</a:t>
            </a:r>
          </a:p>
        </p:txBody>
      </p:sp>
      <p:sp>
        <p:nvSpPr>
          <p:cNvPr id="4" name="Text Placeholder 3">
            <a:extLst>
              <a:ext uri="{FF2B5EF4-FFF2-40B4-BE49-F238E27FC236}">
                <a16:creationId xmlns:a16="http://schemas.microsoft.com/office/drawing/2014/main" id="{2EA045DE-7ED2-4406-9AF6-36BF2F0BC9CF}"/>
              </a:ext>
            </a:extLst>
          </p:cNvPr>
          <p:cNvSpPr>
            <a:spLocks noGrp="1"/>
          </p:cNvSpPr>
          <p:nvPr>
            <p:ph type="body" sz="quarter" idx="15"/>
          </p:nvPr>
        </p:nvSpPr>
        <p:spPr/>
        <p:txBody>
          <a:bodyPr/>
          <a:lstStyle/>
          <a:p>
            <a:r>
              <a:rPr lang="en-US"/>
              <a:t>Market Update and Challenges</a:t>
            </a:r>
          </a:p>
        </p:txBody>
      </p:sp>
      <p:sp>
        <p:nvSpPr>
          <p:cNvPr id="5" name="Text Placeholder 2">
            <a:extLst>
              <a:ext uri="{FF2B5EF4-FFF2-40B4-BE49-F238E27FC236}">
                <a16:creationId xmlns:a16="http://schemas.microsoft.com/office/drawing/2014/main" id="{D27B59CE-284C-43B7-ADEE-5669683D75E3}"/>
              </a:ext>
            </a:extLst>
          </p:cNvPr>
          <p:cNvSpPr>
            <a:spLocks noGrp="1"/>
          </p:cNvSpPr>
          <p:nvPr>
            <p:ph type="body" sz="quarter" idx="14"/>
          </p:nvPr>
        </p:nvSpPr>
        <p:spPr>
          <a:xfrm>
            <a:off x="2577114" y="1704382"/>
            <a:ext cx="7342701" cy="3101788"/>
          </a:xfrm>
        </p:spPr>
        <p:txBody>
          <a:bodyPr>
            <a:noAutofit/>
          </a:bodyPr>
          <a:lstStyle/>
          <a:p>
            <a:pPr marL="45720" indent="0">
              <a:buNone/>
            </a:pPr>
            <a:r>
              <a:rPr lang="en-US" sz="2400" b="1" dirty="0">
                <a:solidFill>
                  <a:schemeClr val="tx1">
                    <a:lumMod val="75000"/>
                  </a:schemeClr>
                </a:solidFill>
              </a:rPr>
              <a:t>RPA buyers are striving toward an orchestrated, end-to-end, intelligent, event-driven form of automation, </a:t>
            </a:r>
            <a:r>
              <a:rPr lang="en-US" sz="2400" dirty="0">
                <a:solidFill>
                  <a:schemeClr val="tx1">
                    <a:lumMod val="75000"/>
                  </a:schemeClr>
                </a:solidFill>
              </a:rPr>
              <a:t>delivered with an effective combination of automation tools with multiple machine learning applications and packaged software. Gartner calls this “</a:t>
            </a:r>
            <a:r>
              <a:rPr lang="en-US" sz="2400" dirty="0" err="1">
                <a:solidFill>
                  <a:schemeClr val="tx1">
                    <a:lumMod val="75000"/>
                  </a:schemeClr>
                </a:solidFill>
              </a:rPr>
              <a:t>hyperautomation</a:t>
            </a:r>
            <a:r>
              <a:rPr lang="en-US" sz="2400" dirty="0">
                <a:solidFill>
                  <a:schemeClr val="tx1">
                    <a:lumMod val="75000"/>
                  </a:schemeClr>
                </a:solidFill>
              </a:rPr>
              <a:t>.” </a:t>
            </a:r>
          </a:p>
          <a:p>
            <a:pPr marL="45720" indent="0">
              <a:buNone/>
            </a:pPr>
            <a:r>
              <a:rPr lang="en-US" sz="2400" dirty="0">
                <a:solidFill>
                  <a:schemeClr val="tx1">
                    <a:lumMod val="75000"/>
                  </a:schemeClr>
                </a:solidFill>
              </a:rPr>
              <a:t>RPA is just one subset of the key technologies used to support </a:t>
            </a:r>
            <a:r>
              <a:rPr lang="en-US" sz="2400" dirty="0" err="1">
                <a:solidFill>
                  <a:schemeClr val="tx1">
                    <a:lumMod val="75000"/>
                  </a:schemeClr>
                </a:solidFill>
              </a:rPr>
              <a:t>hyperautomation</a:t>
            </a:r>
            <a:r>
              <a:rPr lang="en-US" sz="2400" dirty="0">
                <a:solidFill>
                  <a:schemeClr val="tx1">
                    <a:lumMod val="75000"/>
                  </a:schemeClr>
                </a:solidFill>
              </a:rPr>
              <a:t>.</a:t>
            </a:r>
          </a:p>
          <a:p>
            <a:pPr marL="45720" indent="0">
              <a:buNone/>
            </a:pPr>
            <a:r>
              <a:rPr lang="en-US" sz="2400" b="1" dirty="0">
                <a:solidFill>
                  <a:schemeClr val="tx1">
                    <a:lumMod val="75000"/>
                  </a:schemeClr>
                </a:solidFill>
              </a:rPr>
              <a:t>- Gartner</a:t>
            </a:r>
          </a:p>
        </p:txBody>
      </p:sp>
      <p:sp>
        <p:nvSpPr>
          <p:cNvPr id="6" name="TextBox 5">
            <a:extLst>
              <a:ext uri="{FF2B5EF4-FFF2-40B4-BE49-F238E27FC236}">
                <a16:creationId xmlns:a16="http://schemas.microsoft.com/office/drawing/2014/main" id="{FC343DF8-C9EB-47D7-97FC-E3983B8D7373}"/>
              </a:ext>
            </a:extLst>
          </p:cNvPr>
          <p:cNvSpPr txBox="1"/>
          <p:nvPr/>
        </p:nvSpPr>
        <p:spPr>
          <a:xfrm>
            <a:off x="2136830" y="1409700"/>
            <a:ext cx="559769" cy="1446550"/>
          </a:xfrm>
          <a:prstGeom prst="rect">
            <a:avLst/>
          </a:prstGeom>
          <a:noFill/>
        </p:spPr>
        <p:txBody>
          <a:bodyPr wrap="none" rtlCol="0">
            <a:spAutoFit/>
          </a:bodyPr>
          <a:lstStyle/>
          <a:p>
            <a:r>
              <a:rPr lang="en-US" sz="8800">
                <a:solidFill>
                  <a:schemeClr val="tx1">
                    <a:lumMod val="75000"/>
                  </a:schemeClr>
                </a:solidFill>
              </a:rPr>
              <a:t>“</a:t>
            </a:r>
          </a:p>
        </p:txBody>
      </p:sp>
      <p:sp>
        <p:nvSpPr>
          <p:cNvPr id="7" name="TextBox 6">
            <a:extLst>
              <a:ext uri="{FF2B5EF4-FFF2-40B4-BE49-F238E27FC236}">
                <a16:creationId xmlns:a16="http://schemas.microsoft.com/office/drawing/2014/main" id="{625B2A04-E54D-4519-B108-B2CE0B518153}"/>
              </a:ext>
            </a:extLst>
          </p:cNvPr>
          <p:cNvSpPr txBox="1"/>
          <p:nvPr/>
        </p:nvSpPr>
        <p:spPr>
          <a:xfrm>
            <a:off x="191246" y="6517661"/>
            <a:ext cx="7614023" cy="215444"/>
          </a:xfrm>
          <a:prstGeom prst="rect">
            <a:avLst/>
          </a:prstGeom>
          <a:noFill/>
        </p:spPr>
        <p:txBody>
          <a:bodyPr wrap="square" rtlCol="0">
            <a:spAutoFit/>
          </a:bodyPr>
          <a:lstStyle/>
          <a:p>
            <a:r>
              <a:rPr lang="en-US" sz="800"/>
              <a:t>Gartner: Market Share Analysis: Robotic Process Automation, Worldwide, 2020 - Published 26 May 2021 - ID G00746550</a:t>
            </a:r>
          </a:p>
        </p:txBody>
      </p:sp>
    </p:spTree>
    <p:extLst>
      <p:ext uri="{BB962C8B-B14F-4D97-AF65-F5344CB8AC3E}">
        <p14:creationId xmlns:p14="http://schemas.microsoft.com/office/powerpoint/2010/main" val="167923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D16D-24EA-4F74-8A58-A9B67173EEEC}"/>
              </a:ext>
            </a:extLst>
          </p:cNvPr>
          <p:cNvSpPr>
            <a:spLocks noGrp="1"/>
          </p:cNvSpPr>
          <p:nvPr>
            <p:ph type="title"/>
          </p:nvPr>
        </p:nvSpPr>
        <p:spPr/>
        <p:txBody>
          <a:bodyPr/>
          <a:lstStyle/>
          <a:p>
            <a:r>
              <a:rPr lang="en-US"/>
              <a:t>Intelligent Automation Platform</a:t>
            </a:r>
          </a:p>
        </p:txBody>
      </p:sp>
      <p:pic>
        <p:nvPicPr>
          <p:cNvPr id="4" name="Picture 3" descr="A picture containing device&#10;&#10;Description automatically generated">
            <a:extLst>
              <a:ext uri="{FF2B5EF4-FFF2-40B4-BE49-F238E27FC236}">
                <a16:creationId xmlns:a16="http://schemas.microsoft.com/office/drawing/2014/main" id="{C16AA01B-83DD-43E0-B969-4B2A9B4DE481}"/>
              </a:ext>
            </a:extLst>
          </p:cNvPr>
          <p:cNvPicPr/>
          <p:nvPr/>
        </p:nvPicPr>
        <p:blipFill rotWithShape="1">
          <a:blip r:embed="rId3" cstate="print">
            <a:extLst>
              <a:ext uri="{28A0092B-C50C-407E-A947-70E740481C1C}">
                <a14:useLocalDpi xmlns:a14="http://schemas.microsoft.com/office/drawing/2010/main" val="0"/>
              </a:ext>
            </a:extLst>
          </a:blip>
          <a:srcRect b="17172"/>
          <a:stretch/>
        </p:blipFill>
        <p:spPr>
          <a:xfrm>
            <a:off x="1844616" y="1197378"/>
            <a:ext cx="8731368" cy="5520450"/>
          </a:xfrm>
          <a:prstGeom prst="rect">
            <a:avLst/>
          </a:prstGeom>
        </p:spPr>
      </p:pic>
      <p:sp>
        <p:nvSpPr>
          <p:cNvPr id="6" name="Text Placeholder 3">
            <a:extLst>
              <a:ext uri="{FF2B5EF4-FFF2-40B4-BE49-F238E27FC236}">
                <a16:creationId xmlns:a16="http://schemas.microsoft.com/office/drawing/2014/main" id="{A9FD11E3-C80F-49E4-A8AF-1818683FBF53}"/>
              </a:ext>
            </a:extLst>
          </p:cNvPr>
          <p:cNvSpPr>
            <a:spLocks noGrp="1"/>
          </p:cNvSpPr>
          <p:nvPr>
            <p:ph type="body" sz="quarter" idx="15"/>
          </p:nvPr>
        </p:nvSpPr>
        <p:spPr>
          <a:xfrm>
            <a:off x="835389" y="171976"/>
            <a:ext cx="10826152" cy="413766"/>
          </a:xfrm>
        </p:spPr>
        <p:txBody>
          <a:bodyPr/>
          <a:lstStyle/>
          <a:p>
            <a:r>
              <a:rPr lang="en-US"/>
              <a:t>Solution Overview</a:t>
            </a:r>
          </a:p>
        </p:txBody>
      </p:sp>
    </p:spTree>
    <p:extLst>
      <p:ext uri="{BB962C8B-B14F-4D97-AF65-F5344CB8AC3E}">
        <p14:creationId xmlns:p14="http://schemas.microsoft.com/office/powerpoint/2010/main" val="1998991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6"/>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Kofax WLT 2.0">
  <a:themeElements>
    <a:clrScheme name="Custom 12">
      <a:dk1>
        <a:srgbClr val="53565A"/>
      </a:dk1>
      <a:lt1>
        <a:sysClr val="window" lastClr="FFFFFF"/>
      </a:lt1>
      <a:dk2>
        <a:srgbClr val="00558C"/>
      </a:dk2>
      <a:lt2>
        <a:srgbClr val="FFFFFF"/>
      </a:lt2>
      <a:accent1>
        <a:srgbClr val="00558C"/>
      </a:accent1>
      <a:accent2>
        <a:srgbClr val="5B9BD5"/>
      </a:accent2>
      <a:accent3>
        <a:srgbClr val="BFBFBF"/>
      </a:accent3>
      <a:accent4>
        <a:srgbClr val="FFC600"/>
      </a:accent4>
      <a:accent5>
        <a:srgbClr val="53565A"/>
      </a:accent5>
      <a:accent6>
        <a:srgbClr val="004976"/>
      </a:accent6>
      <a:hlink>
        <a:srgbClr val="5B9BD5"/>
      </a:hlink>
      <a:folHlink>
        <a:srgbClr val="5B9BD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157CA188925143A2B6EAC2ACDF4FDE" ma:contentTypeVersion="12" ma:contentTypeDescription="Create a new document." ma:contentTypeScope="" ma:versionID="e69e11b23560e99d14677cd8eb26527d">
  <xsd:schema xmlns:xsd="http://www.w3.org/2001/XMLSchema" xmlns:xs="http://www.w3.org/2001/XMLSchema" xmlns:p="http://schemas.microsoft.com/office/2006/metadata/properties" xmlns:ns2="06f939f6-0e8e-4356-8f66-2a531cad4856" xmlns:ns3="34400fef-9ae4-4b4c-a8f4-e5eadad509e2" targetNamespace="http://schemas.microsoft.com/office/2006/metadata/properties" ma:root="true" ma:fieldsID="9cd0d35ab6b51a0aa73fc57b2149a7f5" ns2:_="" ns3:_="">
    <xsd:import namespace="06f939f6-0e8e-4356-8f66-2a531cad4856"/>
    <xsd:import namespace="34400fef-9ae4-4b4c-a8f4-e5eadad509e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AutoKeyPoints" minOccurs="0"/>
                <xsd:element ref="ns3:MediaServiceKeyPoint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f939f6-0e8e-4356-8f66-2a531cad485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400fef-9ae4-4b4c-a8f4-e5eadad509e2"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6f939f6-0e8e-4356-8f66-2a531cad4856">
      <UserInfo>
        <DisplayName>SharingLinks.5db992ef-3f94-4454-be3f-276aaa9156dd.OrganizationEdit.aa9e9a0f-a375-4ae3-aa3f-7b71b8c9af72</DisplayName>
        <AccountId>23</AccountId>
        <AccountType/>
      </UserInfo>
      <UserInfo>
        <DisplayName>Joerg Lenz</DisplayName>
        <AccountId>12</AccountId>
        <AccountType/>
      </UserInfo>
      <UserInfo>
        <DisplayName>SharingLinks.a7b8976a-6f76-4cfc-a58f-bab84e855291.OrganizationEdit.ef58cc26-8ee8-4e5f-8436-440f786623d1</DisplayName>
        <AccountId>173</AccountId>
        <AccountType/>
      </UserInfo>
      <UserInfo>
        <DisplayName>Richard Haine</DisplayName>
        <AccountId>340</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6345A4-5878-4079-9B60-D32C64F853E4}">
  <ds:schemaRefs>
    <ds:schemaRef ds:uri="06f939f6-0e8e-4356-8f66-2a531cad4856"/>
    <ds:schemaRef ds:uri="34400fef-9ae4-4b4c-a8f4-e5eadad509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5E5421A-3251-4CD3-9FF7-3F87E5021ADA}">
  <ds:schemaRefs>
    <ds:schemaRef ds:uri="34400fef-9ae4-4b4c-a8f4-e5eadad509e2"/>
    <ds:schemaRef ds:uri="http://www.w3.org/XML/1998/namespace"/>
    <ds:schemaRef ds:uri="http://purl.org/dc/elements/1.1/"/>
    <ds:schemaRef ds:uri="http://schemas.microsoft.com/office/2006/metadata/properties"/>
    <ds:schemaRef ds:uri="06f939f6-0e8e-4356-8f66-2a531cad4856"/>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6129DC24-469B-4E51-9ACD-A2DDC6EC2E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8439</Words>
  <Application>Microsoft Office PowerPoint</Application>
  <PresentationFormat>Widescreen</PresentationFormat>
  <Paragraphs>841</Paragraphs>
  <Slides>41</Slides>
  <Notes>28</Notes>
  <HiddenSlides>1</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Kofax WLT 2.0</vt:lpstr>
      <vt:lpstr>Kofax RPA 11.2</vt:lpstr>
      <vt:lpstr>Agenda</vt:lpstr>
      <vt:lpstr>Our Customers Absolutely Love Kofax RPA</vt:lpstr>
      <vt:lpstr>2021 RPA Trends &amp; Predictions</vt:lpstr>
      <vt:lpstr>Key Market Findings</vt:lpstr>
      <vt:lpstr>High Demand From Large and Midsize Enterprises</vt:lpstr>
      <vt:lpstr>Top Challenges With Many RPA Only Vendors and Solutions</vt:lpstr>
      <vt:lpstr>Intelligent Automation Remains a Key Driver</vt:lpstr>
      <vt:lpstr>Intelligent Automation Platform</vt:lpstr>
      <vt:lpstr>Continued RPA Key Investment Areas</vt:lpstr>
      <vt:lpstr>Deployment Options</vt:lpstr>
      <vt:lpstr>Purchasing Options</vt:lpstr>
      <vt:lpstr>Purchasing Options</vt:lpstr>
      <vt:lpstr>Kofax RPA 11.2  – Release Highlights</vt:lpstr>
      <vt:lpstr>Kofax RPA 11.2  – Release Key Benefits</vt:lpstr>
      <vt:lpstr>Cloud AI Service Consumption</vt:lpstr>
      <vt:lpstr>License Utilization Monitoring</vt:lpstr>
      <vt:lpstr>SignDoc Integration</vt:lpstr>
      <vt:lpstr>Enhanced Robot Management</vt:lpstr>
      <vt:lpstr>Improved Robot Building Tools</vt:lpstr>
      <vt:lpstr>Auto-Documentation Generation</vt:lpstr>
      <vt:lpstr>And Much More…</vt:lpstr>
      <vt:lpstr>PowerPoint Presentation</vt:lpstr>
      <vt:lpstr>Kofax RPA – 11 Key Differentiators</vt:lpstr>
      <vt:lpstr>Intelligent Automation Platform</vt:lpstr>
      <vt:lpstr>Market-Leading Differentiated RPA Platform</vt:lpstr>
      <vt:lpstr>Market Dynamics Drives New Opportunities</vt:lpstr>
      <vt:lpstr>How We Win!</vt:lpstr>
      <vt:lpstr>How Will This Release Help Me Sell More?</vt:lpstr>
      <vt:lpstr>Digital Workflow Transformation &amp; RPA Success</vt:lpstr>
      <vt:lpstr>PowerPoint Presentation</vt:lpstr>
      <vt:lpstr>Release Resources</vt:lpstr>
      <vt:lpstr>Q&amp;A - Call to action</vt:lpstr>
      <vt:lpstr>PowerPoint Presentation</vt:lpstr>
      <vt:lpstr>Reference Session Recording</vt:lpstr>
      <vt:lpstr>Concurrent Execution Mode</vt:lpstr>
      <vt:lpstr>Beyond RPA’s Task Automation</vt:lpstr>
      <vt:lpstr>Strategy Focus on Digital Workflow Transformation</vt:lpstr>
      <vt:lpstr>RPA</vt:lpstr>
      <vt:lpstr>Capture &amp; AI</vt:lpstr>
      <vt:lpstr>Digital Process Automation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Cadence Meeting</dc:title>
  <dc:creator>Omid.Aslani@kofax.com</dc:creator>
  <cp:lastModifiedBy>Omid Aslani</cp:lastModifiedBy>
  <cp:revision>2</cp:revision>
  <dcterms:created xsi:type="dcterms:W3CDTF">2020-07-13T21:51:50Z</dcterms:created>
  <dcterms:modified xsi:type="dcterms:W3CDTF">2021-08-23T10:50:15Z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0x01010014157CA188925143A2B6EAC2ACDF4FDE</vt:lpwstr>
  </property>
  <property fmtid="{D5CDD505-2E9C-101B-9397-08002B2CF9AE}" pid="3" name="ArticulateGUID">
    <vt:lpwstr>C2EF89EB-68C6-416E-BE77-87480172581E</vt:lpwstr>
  </property>
  <property fmtid="{D5CDD505-2E9C-101B-9397-08002B2CF9AE}" pid="4" name="ArticulatePath">
    <vt:lpwstr>https://kofaxinc.sharepoint.com/sites/PMMcollaboration/Shared Documents/IA Platform/KTA/7.9/TotalAgility 7.9 Sales Engagement</vt:lpwstr>
  </property>
</Properties>
</file>